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s/slide47.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s/slide45.xml" ContentType="application/vnd.openxmlformats-officedocument.presentationml.slide+xml"/>
  <Override PartName="/ppt/slides/slide54.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slides/slide43.xml" ContentType="application/vnd.openxmlformats-officedocument.presentationml.slide+xml"/>
  <Override PartName="/ppt/slides/slide52.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wmf" ContentType="image/x-wmf"/>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slides/slide50.xml" ContentType="application/vnd.openxmlformats-officedocument.presentationml.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4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Default Extension="bin" ContentType="application/vnd.openxmlformats-officedocument.oleObject"/>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Default Extension="vml" ContentType="application/vnd.openxmlformats-officedocument.vmlDrawing"/>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9" r:id="rId1"/>
  </p:sldMasterIdLst>
  <p:sldIdLst>
    <p:sldId id="256" r:id="rId2"/>
    <p:sldId id="281" r:id="rId3"/>
    <p:sldId id="323" r:id="rId4"/>
    <p:sldId id="282" r:id="rId5"/>
    <p:sldId id="289" r:id="rId6"/>
    <p:sldId id="280" r:id="rId7"/>
    <p:sldId id="258" r:id="rId8"/>
    <p:sldId id="315" r:id="rId9"/>
    <p:sldId id="260" r:id="rId10"/>
    <p:sldId id="319" r:id="rId11"/>
    <p:sldId id="312" r:id="rId12"/>
    <p:sldId id="321" r:id="rId13"/>
    <p:sldId id="262" r:id="rId14"/>
    <p:sldId id="313" r:id="rId15"/>
    <p:sldId id="265" r:id="rId16"/>
    <p:sldId id="278" r:id="rId17"/>
    <p:sldId id="279" r:id="rId18"/>
    <p:sldId id="266" r:id="rId19"/>
    <p:sldId id="267" r:id="rId20"/>
    <p:sldId id="268" r:id="rId21"/>
    <p:sldId id="277" r:id="rId22"/>
    <p:sldId id="269" r:id="rId23"/>
    <p:sldId id="276" r:id="rId24"/>
    <p:sldId id="308" r:id="rId25"/>
    <p:sldId id="310" r:id="rId26"/>
    <p:sldId id="354" r:id="rId27"/>
    <p:sldId id="305" r:id="rId28"/>
    <p:sldId id="353" r:id="rId29"/>
    <p:sldId id="306" r:id="rId30"/>
    <p:sldId id="324" r:id="rId31"/>
    <p:sldId id="325" r:id="rId32"/>
    <p:sldId id="326" r:id="rId33"/>
    <p:sldId id="327" r:id="rId34"/>
    <p:sldId id="328" r:id="rId35"/>
    <p:sldId id="329" r:id="rId36"/>
    <p:sldId id="330" r:id="rId37"/>
    <p:sldId id="331" r:id="rId38"/>
    <p:sldId id="332" r:id="rId39"/>
    <p:sldId id="333" r:id="rId40"/>
    <p:sldId id="334" r:id="rId41"/>
    <p:sldId id="335" r:id="rId42"/>
    <p:sldId id="336" r:id="rId43"/>
    <p:sldId id="337" r:id="rId44"/>
    <p:sldId id="338" r:id="rId45"/>
    <p:sldId id="339" r:id="rId46"/>
    <p:sldId id="340" r:id="rId47"/>
    <p:sldId id="341" r:id="rId48"/>
    <p:sldId id="342" r:id="rId49"/>
    <p:sldId id="343" r:id="rId50"/>
    <p:sldId id="344" r:id="rId51"/>
    <p:sldId id="345" r:id="rId52"/>
    <p:sldId id="346" r:id="rId53"/>
    <p:sldId id="271" r:id="rId54"/>
    <p:sldId id="288" r:id="rId55"/>
    <p:sldId id="355" r:id="rId56"/>
  </p:sldIdLst>
  <p:sldSz cx="9144000" cy="6858000" type="screen4x3"/>
  <p:notesSz cx="6858000" cy="9144000"/>
  <p:defaultTextStyle>
    <a:defPPr>
      <a:defRPr lang="da-DK" altLang="da-DK"/>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15777" autoAdjust="0"/>
    <p:restoredTop sz="99662" autoAdjust="0"/>
  </p:normalViewPr>
  <p:slideViewPr>
    <p:cSldViewPr>
      <p:cViewPr>
        <p:scale>
          <a:sx n="135" d="100"/>
          <a:sy n="135" d="100"/>
        </p:scale>
        <p:origin x="-888" y="33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4.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dias">
    <p:spTree>
      <p:nvGrpSpPr>
        <p:cNvPr id="1" name=""/>
        <p:cNvGrpSpPr/>
        <p:nvPr/>
      </p:nvGrpSpPr>
      <p:grpSpPr>
        <a:xfrm>
          <a:off x="0" y="0"/>
          <a:ext cx="0" cy="0"/>
          <a:chOff x="0" y="0"/>
          <a:chExt cx="0" cy="0"/>
        </a:xfrm>
      </p:grpSpPr>
      <p:sp>
        <p:nvSpPr>
          <p:cNvPr id="2" name="Titel 1"/>
          <p:cNvSpPr>
            <a:spLocks noGrp="1"/>
          </p:cNvSpPr>
          <p:nvPr>
            <p:ph type="ctrTitle"/>
          </p:nvPr>
        </p:nvSpPr>
        <p:spPr>
          <a:xfrm>
            <a:off x="685800" y="2130425"/>
            <a:ext cx="7772400" cy="1470025"/>
          </a:xfrm>
        </p:spPr>
        <p:txBody>
          <a:bodyPr numCol="1"/>
          <a:lstStyle/>
          <a:p>
            <a:r>
              <a:rPr lang="da-DK" altLang="da-DK" smtClean="0"/>
              <a:t>Klik for at redigere i master</a:t>
            </a:r>
            <a:endParaRPr lang="da-DK" altLang="da-DK"/>
          </a:p>
        </p:txBody>
      </p:sp>
      <p:sp>
        <p:nvSpPr>
          <p:cNvPr id="3" name="Undertitel 2"/>
          <p:cNvSpPr>
            <a:spLocks noGrp="1"/>
          </p:cNvSpPr>
          <p:nvPr>
            <p:ph type="subTitle" idx="1"/>
          </p:nvPr>
        </p:nvSpPr>
        <p:spPr>
          <a:xfrm>
            <a:off x="1371600" y="3886200"/>
            <a:ext cx="6400800" cy="1752600"/>
          </a:xfrm>
        </p:spPr>
        <p:txBody>
          <a:bodyPr numCol="1"/>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da-DK" altLang="da-DK" smtClean="0"/>
              <a:t>Klik for at redigere i master</a:t>
            </a:r>
            <a:endParaRPr lang="da-DK" altLang="da-DK"/>
          </a:p>
        </p:txBody>
      </p:sp>
      <p:sp>
        <p:nvSpPr>
          <p:cNvPr id="4" name="Rectangle 4"/>
          <p:cNvSpPr>
            <a:spLocks noGrp="1" noChangeArrowheads="1"/>
          </p:cNvSpPr>
          <p:nvPr>
            <p:ph type="dt" sz="half" idx="10"/>
          </p:nvPr>
        </p:nvSpPr>
        <p:spPr>
          <a:ln/>
        </p:spPr>
        <p:txBody>
          <a:bodyPr numCol="1"/>
          <a:lstStyle>
            <a:lvl1pPr>
              <a:defRPr/>
            </a:lvl1pPr>
          </a:lstStyle>
          <a:p>
            <a:pPr>
              <a:defRPr/>
            </a:pPr>
            <a:endParaRPr lang="da-DK" altLang="da-DK"/>
          </a:p>
        </p:txBody>
      </p:sp>
      <p:sp>
        <p:nvSpPr>
          <p:cNvPr id="5" name="Rectangle 5"/>
          <p:cNvSpPr>
            <a:spLocks noGrp="1" noChangeArrowheads="1"/>
          </p:cNvSpPr>
          <p:nvPr>
            <p:ph type="ftr" sz="quarter" idx="11"/>
          </p:nvPr>
        </p:nvSpPr>
        <p:spPr>
          <a:ln/>
        </p:spPr>
        <p:txBody>
          <a:bodyPr numCol="1"/>
          <a:lstStyle>
            <a:lvl1pPr>
              <a:defRPr/>
            </a:lvl1pPr>
          </a:lstStyle>
          <a:p>
            <a:pPr>
              <a:defRPr/>
            </a:pPr>
            <a:endParaRPr lang="da-DK" altLang="da-DK"/>
          </a:p>
        </p:txBody>
      </p:sp>
      <p:sp>
        <p:nvSpPr>
          <p:cNvPr id="6" name="Rectangle 6"/>
          <p:cNvSpPr>
            <a:spLocks noGrp="1" noChangeArrowheads="1"/>
          </p:cNvSpPr>
          <p:nvPr>
            <p:ph type="sldNum" sz="quarter" idx="12"/>
          </p:nvPr>
        </p:nvSpPr>
        <p:spPr>
          <a:ln/>
        </p:spPr>
        <p:txBody>
          <a:bodyPr numCol="1"/>
          <a:lstStyle>
            <a:lvl1pPr>
              <a:defRPr/>
            </a:lvl1pPr>
          </a:lstStyle>
          <a:p>
            <a:pPr>
              <a:defRPr/>
            </a:pPr>
            <a:fld id="{E6B47A26-7C39-4034-811C-1B553078CA96}" type="slidenum">
              <a:rPr lang="da-DK" altLang="da-DK"/>
              <a:pPr>
                <a:defRPr/>
              </a:pPr>
              <a:t>‹nr.›</a:t>
            </a:fld>
            <a:endParaRPr lang="da-DK" altLang="da-DK"/>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el 1"/>
          <p:cNvSpPr>
            <a:spLocks noGrp="1"/>
          </p:cNvSpPr>
          <p:nvPr>
            <p:ph type="title"/>
          </p:nvPr>
        </p:nvSpPr>
        <p:spPr/>
        <p:txBody>
          <a:bodyPr numCol="1"/>
          <a:lstStyle/>
          <a:p>
            <a:r>
              <a:rPr lang="da-DK" altLang="da-DK" smtClean="0"/>
              <a:t>Klik for at redigere i master</a:t>
            </a:r>
            <a:endParaRPr lang="da-DK" altLang="da-DK"/>
          </a:p>
        </p:txBody>
      </p:sp>
      <p:sp>
        <p:nvSpPr>
          <p:cNvPr id="3" name="Pladsholder til lodret titel 2"/>
          <p:cNvSpPr>
            <a:spLocks noGrp="1"/>
          </p:cNvSpPr>
          <p:nvPr>
            <p:ph type="body" orient="vert" idx="1"/>
          </p:nvPr>
        </p:nvSpPr>
        <p:spPr/>
        <p:txBody>
          <a:bodyPr vert="eaVert" numCol="1"/>
          <a:lstStyle/>
          <a:p>
            <a:pPr lvl="0"/>
            <a:r>
              <a:rPr lang="da-DK" altLang="da-DK" smtClean="0"/>
              <a:t>Klik for at redigere i master</a:t>
            </a:r>
          </a:p>
          <a:p>
            <a:pPr lvl="1"/>
            <a:r>
              <a:rPr lang="da-DK" altLang="da-DK" smtClean="0"/>
              <a:t>Andet niveau</a:t>
            </a:r>
          </a:p>
          <a:p>
            <a:pPr lvl="2"/>
            <a:r>
              <a:rPr lang="da-DK" altLang="da-DK" smtClean="0"/>
              <a:t>Tredje niveau</a:t>
            </a:r>
          </a:p>
          <a:p>
            <a:pPr lvl="3"/>
            <a:r>
              <a:rPr lang="da-DK" altLang="da-DK" smtClean="0"/>
              <a:t>Fjerde niveau</a:t>
            </a:r>
          </a:p>
          <a:p>
            <a:pPr lvl="4"/>
            <a:r>
              <a:rPr lang="da-DK" altLang="da-DK" smtClean="0"/>
              <a:t>Femte niveau</a:t>
            </a:r>
            <a:endParaRPr lang="da-DK" altLang="da-DK"/>
          </a:p>
        </p:txBody>
      </p:sp>
      <p:sp>
        <p:nvSpPr>
          <p:cNvPr id="4" name="Rectangle 4"/>
          <p:cNvSpPr>
            <a:spLocks noGrp="1" noChangeArrowheads="1"/>
          </p:cNvSpPr>
          <p:nvPr>
            <p:ph type="dt" sz="half" idx="10"/>
          </p:nvPr>
        </p:nvSpPr>
        <p:spPr>
          <a:ln/>
        </p:spPr>
        <p:txBody>
          <a:bodyPr numCol="1"/>
          <a:lstStyle>
            <a:lvl1pPr>
              <a:defRPr/>
            </a:lvl1pPr>
          </a:lstStyle>
          <a:p>
            <a:pPr>
              <a:defRPr/>
            </a:pPr>
            <a:endParaRPr lang="da-DK" altLang="da-DK"/>
          </a:p>
        </p:txBody>
      </p:sp>
      <p:sp>
        <p:nvSpPr>
          <p:cNvPr id="5" name="Rectangle 5"/>
          <p:cNvSpPr>
            <a:spLocks noGrp="1" noChangeArrowheads="1"/>
          </p:cNvSpPr>
          <p:nvPr>
            <p:ph type="ftr" sz="quarter" idx="11"/>
          </p:nvPr>
        </p:nvSpPr>
        <p:spPr>
          <a:ln/>
        </p:spPr>
        <p:txBody>
          <a:bodyPr numCol="1"/>
          <a:lstStyle>
            <a:lvl1pPr>
              <a:defRPr/>
            </a:lvl1pPr>
          </a:lstStyle>
          <a:p>
            <a:pPr>
              <a:defRPr/>
            </a:pPr>
            <a:endParaRPr lang="da-DK" altLang="da-DK"/>
          </a:p>
        </p:txBody>
      </p:sp>
      <p:sp>
        <p:nvSpPr>
          <p:cNvPr id="6" name="Rectangle 6"/>
          <p:cNvSpPr>
            <a:spLocks noGrp="1" noChangeArrowheads="1"/>
          </p:cNvSpPr>
          <p:nvPr>
            <p:ph type="sldNum" sz="quarter" idx="12"/>
          </p:nvPr>
        </p:nvSpPr>
        <p:spPr>
          <a:ln/>
        </p:spPr>
        <p:txBody>
          <a:bodyPr numCol="1"/>
          <a:lstStyle>
            <a:lvl1pPr>
              <a:defRPr/>
            </a:lvl1pPr>
          </a:lstStyle>
          <a:p>
            <a:pPr>
              <a:defRPr/>
            </a:pPr>
            <a:fld id="{3FCB4FAA-AF94-419D-8524-B8E9CBC6B034}" type="slidenum">
              <a:rPr lang="da-DK" altLang="da-DK"/>
              <a:pPr>
                <a:defRPr/>
              </a:pPr>
              <a:t>‹nr.›</a:t>
            </a:fld>
            <a:endParaRPr lang="da-DK" altLang="da-DK"/>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Lodret titel 1"/>
          <p:cNvSpPr>
            <a:spLocks noGrp="1"/>
          </p:cNvSpPr>
          <p:nvPr>
            <p:ph type="title" orient="vert"/>
          </p:nvPr>
        </p:nvSpPr>
        <p:spPr>
          <a:xfrm>
            <a:off x="6629400" y="274638"/>
            <a:ext cx="2057400" cy="5851525"/>
          </a:xfrm>
        </p:spPr>
        <p:txBody>
          <a:bodyPr vert="eaVert" numCol="1"/>
          <a:lstStyle/>
          <a:p>
            <a:r>
              <a:rPr lang="da-DK" altLang="da-DK" smtClean="0"/>
              <a:t>Klik for at redigere i master</a:t>
            </a:r>
            <a:endParaRPr lang="da-DK" altLang="da-DK"/>
          </a:p>
        </p:txBody>
      </p:sp>
      <p:sp>
        <p:nvSpPr>
          <p:cNvPr id="3" name="Pladsholder til lodret titel 2"/>
          <p:cNvSpPr>
            <a:spLocks noGrp="1"/>
          </p:cNvSpPr>
          <p:nvPr>
            <p:ph type="body" orient="vert" idx="1"/>
          </p:nvPr>
        </p:nvSpPr>
        <p:spPr>
          <a:xfrm>
            <a:off x="457200" y="274638"/>
            <a:ext cx="6019800" cy="5851525"/>
          </a:xfrm>
        </p:spPr>
        <p:txBody>
          <a:bodyPr vert="eaVert" numCol="1"/>
          <a:lstStyle/>
          <a:p>
            <a:pPr lvl="0"/>
            <a:r>
              <a:rPr lang="da-DK" altLang="da-DK" smtClean="0"/>
              <a:t>Klik for at redigere i master</a:t>
            </a:r>
          </a:p>
          <a:p>
            <a:pPr lvl="1"/>
            <a:r>
              <a:rPr lang="da-DK" altLang="da-DK" smtClean="0"/>
              <a:t>Andet niveau</a:t>
            </a:r>
          </a:p>
          <a:p>
            <a:pPr lvl="2"/>
            <a:r>
              <a:rPr lang="da-DK" altLang="da-DK" smtClean="0"/>
              <a:t>Tredje niveau</a:t>
            </a:r>
          </a:p>
          <a:p>
            <a:pPr lvl="3"/>
            <a:r>
              <a:rPr lang="da-DK" altLang="da-DK" smtClean="0"/>
              <a:t>Fjerde niveau</a:t>
            </a:r>
          </a:p>
          <a:p>
            <a:pPr lvl="4"/>
            <a:r>
              <a:rPr lang="da-DK" altLang="da-DK" smtClean="0"/>
              <a:t>Femte niveau</a:t>
            </a:r>
            <a:endParaRPr lang="da-DK" altLang="da-DK"/>
          </a:p>
        </p:txBody>
      </p:sp>
      <p:sp>
        <p:nvSpPr>
          <p:cNvPr id="4" name="Rectangle 4"/>
          <p:cNvSpPr>
            <a:spLocks noGrp="1" noChangeArrowheads="1"/>
          </p:cNvSpPr>
          <p:nvPr>
            <p:ph type="dt" sz="half" idx="10"/>
          </p:nvPr>
        </p:nvSpPr>
        <p:spPr>
          <a:ln/>
        </p:spPr>
        <p:txBody>
          <a:bodyPr numCol="1"/>
          <a:lstStyle>
            <a:lvl1pPr>
              <a:defRPr/>
            </a:lvl1pPr>
          </a:lstStyle>
          <a:p>
            <a:pPr>
              <a:defRPr/>
            </a:pPr>
            <a:endParaRPr lang="da-DK" altLang="da-DK"/>
          </a:p>
        </p:txBody>
      </p:sp>
      <p:sp>
        <p:nvSpPr>
          <p:cNvPr id="5" name="Rectangle 5"/>
          <p:cNvSpPr>
            <a:spLocks noGrp="1" noChangeArrowheads="1"/>
          </p:cNvSpPr>
          <p:nvPr>
            <p:ph type="ftr" sz="quarter" idx="11"/>
          </p:nvPr>
        </p:nvSpPr>
        <p:spPr>
          <a:ln/>
        </p:spPr>
        <p:txBody>
          <a:bodyPr numCol="1"/>
          <a:lstStyle>
            <a:lvl1pPr>
              <a:defRPr/>
            </a:lvl1pPr>
          </a:lstStyle>
          <a:p>
            <a:pPr>
              <a:defRPr/>
            </a:pPr>
            <a:endParaRPr lang="da-DK" altLang="da-DK"/>
          </a:p>
        </p:txBody>
      </p:sp>
      <p:sp>
        <p:nvSpPr>
          <p:cNvPr id="6" name="Rectangle 6"/>
          <p:cNvSpPr>
            <a:spLocks noGrp="1" noChangeArrowheads="1"/>
          </p:cNvSpPr>
          <p:nvPr>
            <p:ph type="sldNum" sz="quarter" idx="12"/>
          </p:nvPr>
        </p:nvSpPr>
        <p:spPr>
          <a:ln/>
        </p:spPr>
        <p:txBody>
          <a:bodyPr numCol="1"/>
          <a:lstStyle>
            <a:lvl1pPr>
              <a:defRPr/>
            </a:lvl1pPr>
          </a:lstStyle>
          <a:p>
            <a:pPr>
              <a:defRPr/>
            </a:pPr>
            <a:fld id="{45F87EF3-519B-4ECC-9F1F-8AEEB2E8088D}" type="slidenum">
              <a:rPr lang="da-DK" altLang="da-DK"/>
              <a:pPr>
                <a:defRPr/>
              </a:pPr>
              <a:t>‹nr.›</a:t>
            </a:fld>
            <a:endParaRPr lang="da-DK" altLang="da-DK"/>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el 1"/>
          <p:cNvSpPr>
            <a:spLocks noGrp="1"/>
          </p:cNvSpPr>
          <p:nvPr>
            <p:ph type="title"/>
          </p:nvPr>
        </p:nvSpPr>
        <p:spPr/>
        <p:txBody>
          <a:bodyPr numCol="1"/>
          <a:lstStyle/>
          <a:p>
            <a:r>
              <a:rPr lang="da-DK" altLang="da-DK" smtClean="0"/>
              <a:t>Klik for at redigere i master</a:t>
            </a:r>
            <a:endParaRPr lang="da-DK" altLang="da-DK"/>
          </a:p>
        </p:txBody>
      </p:sp>
      <p:sp>
        <p:nvSpPr>
          <p:cNvPr id="3" name="Pladsholder til indhold 2"/>
          <p:cNvSpPr>
            <a:spLocks noGrp="1"/>
          </p:cNvSpPr>
          <p:nvPr>
            <p:ph idx="1"/>
          </p:nvPr>
        </p:nvSpPr>
        <p:spPr/>
        <p:txBody>
          <a:bodyPr numCol="1"/>
          <a:lstStyle/>
          <a:p>
            <a:pPr lvl="0"/>
            <a:r>
              <a:rPr lang="da-DK" altLang="da-DK" smtClean="0"/>
              <a:t>Klik for at redigere i master</a:t>
            </a:r>
          </a:p>
          <a:p>
            <a:pPr lvl="1"/>
            <a:r>
              <a:rPr lang="da-DK" altLang="da-DK" smtClean="0"/>
              <a:t>Andet niveau</a:t>
            </a:r>
          </a:p>
          <a:p>
            <a:pPr lvl="2"/>
            <a:r>
              <a:rPr lang="da-DK" altLang="da-DK" smtClean="0"/>
              <a:t>Tredje niveau</a:t>
            </a:r>
          </a:p>
          <a:p>
            <a:pPr lvl="3"/>
            <a:r>
              <a:rPr lang="da-DK" altLang="da-DK" smtClean="0"/>
              <a:t>Fjerde niveau</a:t>
            </a:r>
          </a:p>
          <a:p>
            <a:pPr lvl="4"/>
            <a:r>
              <a:rPr lang="da-DK" altLang="da-DK" smtClean="0"/>
              <a:t>Femte niveau</a:t>
            </a:r>
            <a:endParaRPr lang="da-DK" altLang="da-DK"/>
          </a:p>
        </p:txBody>
      </p:sp>
      <p:sp>
        <p:nvSpPr>
          <p:cNvPr id="4" name="Rectangle 4"/>
          <p:cNvSpPr>
            <a:spLocks noGrp="1" noChangeArrowheads="1"/>
          </p:cNvSpPr>
          <p:nvPr>
            <p:ph type="dt" sz="half" idx="10"/>
          </p:nvPr>
        </p:nvSpPr>
        <p:spPr>
          <a:ln/>
        </p:spPr>
        <p:txBody>
          <a:bodyPr numCol="1"/>
          <a:lstStyle>
            <a:lvl1pPr>
              <a:defRPr/>
            </a:lvl1pPr>
          </a:lstStyle>
          <a:p>
            <a:pPr>
              <a:defRPr/>
            </a:pPr>
            <a:endParaRPr lang="da-DK" altLang="da-DK"/>
          </a:p>
        </p:txBody>
      </p:sp>
      <p:sp>
        <p:nvSpPr>
          <p:cNvPr id="5" name="Rectangle 5"/>
          <p:cNvSpPr>
            <a:spLocks noGrp="1" noChangeArrowheads="1"/>
          </p:cNvSpPr>
          <p:nvPr>
            <p:ph type="ftr" sz="quarter" idx="11"/>
          </p:nvPr>
        </p:nvSpPr>
        <p:spPr>
          <a:ln/>
        </p:spPr>
        <p:txBody>
          <a:bodyPr numCol="1"/>
          <a:lstStyle>
            <a:lvl1pPr>
              <a:defRPr/>
            </a:lvl1pPr>
          </a:lstStyle>
          <a:p>
            <a:pPr>
              <a:defRPr/>
            </a:pPr>
            <a:endParaRPr lang="da-DK" altLang="da-DK"/>
          </a:p>
        </p:txBody>
      </p:sp>
      <p:sp>
        <p:nvSpPr>
          <p:cNvPr id="6" name="Rectangle 6"/>
          <p:cNvSpPr>
            <a:spLocks noGrp="1" noChangeArrowheads="1"/>
          </p:cNvSpPr>
          <p:nvPr>
            <p:ph type="sldNum" sz="quarter" idx="12"/>
          </p:nvPr>
        </p:nvSpPr>
        <p:spPr>
          <a:ln/>
        </p:spPr>
        <p:txBody>
          <a:bodyPr numCol="1"/>
          <a:lstStyle>
            <a:lvl1pPr>
              <a:defRPr/>
            </a:lvl1pPr>
          </a:lstStyle>
          <a:p>
            <a:pPr>
              <a:defRPr/>
            </a:pPr>
            <a:fld id="{1C9FD095-907F-4940-8F0D-703F6D9775A2}" type="slidenum">
              <a:rPr lang="da-DK" altLang="da-DK"/>
              <a:pPr>
                <a:defRPr/>
              </a:pPr>
              <a:t>‹nr.›</a:t>
            </a:fld>
            <a:endParaRPr lang="da-DK" altLang="da-DK"/>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el 1"/>
          <p:cNvSpPr>
            <a:spLocks noGrp="1"/>
          </p:cNvSpPr>
          <p:nvPr>
            <p:ph type="title"/>
          </p:nvPr>
        </p:nvSpPr>
        <p:spPr>
          <a:xfrm>
            <a:off x="722313" y="4406900"/>
            <a:ext cx="7772400" cy="1362075"/>
          </a:xfrm>
        </p:spPr>
        <p:txBody>
          <a:bodyPr numCol="1" anchor="t"/>
          <a:lstStyle>
            <a:lvl1pPr algn="l">
              <a:defRPr sz="4000" b="1" cap="all"/>
            </a:lvl1pPr>
          </a:lstStyle>
          <a:p>
            <a:r>
              <a:rPr lang="da-DK" altLang="da-DK" smtClean="0"/>
              <a:t>Klik for at redigere i master</a:t>
            </a:r>
            <a:endParaRPr lang="da-DK" altLang="da-DK"/>
          </a:p>
        </p:txBody>
      </p:sp>
      <p:sp>
        <p:nvSpPr>
          <p:cNvPr id="3" name="Pladsholder til tekst 2"/>
          <p:cNvSpPr>
            <a:spLocks noGrp="1"/>
          </p:cNvSpPr>
          <p:nvPr>
            <p:ph type="body" idx="1"/>
          </p:nvPr>
        </p:nvSpPr>
        <p:spPr>
          <a:xfrm>
            <a:off x="722313" y="2906713"/>
            <a:ext cx="7772400" cy="1500187"/>
          </a:xfrm>
        </p:spPr>
        <p:txBody>
          <a:bodyPr numCol="1"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da-DK" altLang="da-DK" smtClean="0"/>
              <a:t>Klik for at redigere i master</a:t>
            </a:r>
          </a:p>
        </p:txBody>
      </p:sp>
      <p:sp>
        <p:nvSpPr>
          <p:cNvPr id="4" name="Rectangle 4"/>
          <p:cNvSpPr>
            <a:spLocks noGrp="1" noChangeArrowheads="1"/>
          </p:cNvSpPr>
          <p:nvPr>
            <p:ph type="dt" sz="half" idx="10"/>
          </p:nvPr>
        </p:nvSpPr>
        <p:spPr>
          <a:ln/>
        </p:spPr>
        <p:txBody>
          <a:bodyPr numCol="1"/>
          <a:lstStyle>
            <a:lvl1pPr>
              <a:defRPr/>
            </a:lvl1pPr>
          </a:lstStyle>
          <a:p>
            <a:pPr>
              <a:defRPr/>
            </a:pPr>
            <a:endParaRPr lang="da-DK" altLang="da-DK"/>
          </a:p>
        </p:txBody>
      </p:sp>
      <p:sp>
        <p:nvSpPr>
          <p:cNvPr id="5" name="Rectangle 5"/>
          <p:cNvSpPr>
            <a:spLocks noGrp="1" noChangeArrowheads="1"/>
          </p:cNvSpPr>
          <p:nvPr>
            <p:ph type="ftr" sz="quarter" idx="11"/>
          </p:nvPr>
        </p:nvSpPr>
        <p:spPr>
          <a:ln/>
        </p:spPr>
        <p:txBody>
          <a:bodyPr numCol="1"/>
          <a:lstStyle>
            <a:lvl1pPr>
              <a:defRPr/>
            </a:lvl1pPr>
          </a:lstStyle>
          <a:p>
            <a:pPr>
              <a:defRPr/>
            </a:pPr>
            <a:endParaRPr lang="da-DK" altLang="da-DK"/>
          </a:p>
        </p:txBody>
      </p:sp>
      <p:sp>
        <p:nvSpPr>
          <p:cNvPr id="6" name="Rectangle 6"/>
          <p:cNvSpPr>
            <a:spLocks noGrp="1" noChangeArrowheads="1"/>
          </p:cNvSpPr>
          <p:nvPr>
            <p:ph type="sldNum" sz="quarter" idx="12"/>
          </p:nvPr>
        </p:nvSpPr>
        <p:spPr>
          <a:ln/>
        </p:spPr>
        <p:txBody>
          <a:bodyPr numCol="1"/>
          <a:lstStyle>
            <a:lvl1pPr>
              <a:defRPr/>
            </a:lvl1pPr>
          </a:lstStyle>
          <a:p>
            <a:pPr>
              <a:defRPr/>
            </a:pPr>
            <a:fld id="{501672FC-CC39-4835-8C48-B82F89139C7B}" type="slidenum">
              <a:rPr lang="da-DK" altLang="da-DK"/>
              <a:pPr>
                <a:defRPr/>
              </a:pPr>
              <a:t>‹nr.›</a:t>
            </a:fld>
            <a:endParaRPr lang="da-DK" altLang="da-DK"/>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el 1"/>
          <p:cNvSpPr>
            <a:spLocks noGrp="1"/>
          </p:cNvSpPr>
          <p:nvPr>
            <p:ph type="title"/>
          </p:nvPr>
        </p:nvSpPr>
        <p:spPr/>
        <p:txBody>
          <a:bodyPr numCol="1"/>
          <a:lstStyle/>
          <a:p>
            <a:r>
              <a:rPr lang="da-DK" altLang="da-DK" smtClean="0"/>
              <a:t>Klik for at redigere i master</a:t>
            </a:r>
            <a:endParaRPr lang="da-DK" altLang="da-DK"/>
          </a:p>
        </p:txBody>
      </p:sp>
      <p:sp>
        <p:nvSpPr>
          <p:cNvPr id="3" name="Pladsholder til indhold 2"/>
          <p:cNvSpPr>
            <a:spLocks noGrp="1"/>
          </p:cNvSpPr>
          <p:nvPr>
            <p:ph sz="half" idx="1"/>
          </p:nvPr>
        </p:nvSpPr>
        <p:spPr>
          <a:xfrm>
            <a:off x="457200" y="1600200"/>
            <a:ext cx="4038600" cy="4525963"/>
          </a:xfrm>
        </p:spPr>
        <p:txBody>
          <a:bodyPr numCol="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ltLang="da-DK" smtClean="0"/>
              <a:t>Klik for at redigere i master</a:t>
            </a:r>
          </a:p>
          <a:p>
            <a:pPr lvl="1"/>
            <a:r>
              <a:rPr lang="da-DK" altLang="da-DK" smtClean="0"/>
              <a:t>Andet niveau</a:t>
            </a:r>
          </a:p>
          <a:p>
            <a:pPr lvl="2"/>
            <a:r>
              <a:rPr lang="da-DK" altLang="da-DK" smtClean="0"/>
              <a:t>Tredje niveau</a:t>
            </a:r>
          </a:p>
          <a:p>
            <a:pPr lvl="3"/>
            <a:r>
              <a:rPr lang="da-DK" altLang="da-DK" smtClean="0"/>
              <a:t>Fjerde niveau</a:t>
            </a:r>
          </a:p>
          <a:p>
            <a:pPr lvl="4"/>
            <a:r>
              <a:rPr lang="da-DK" altLang="da-DK" smtClean="0"/>
              <a:t>Femte niveau</a:t>
            </a:r>
            <a:endParaRPr lang="da-DK" altLang="da-DK"/>
          </a:p>
        </p:txBody>
      </p:sp>
      <p:sp>
        <p:nvSpPr>
          <p:cNvPr id="4" name="Pladsholder til indhold 3"/>
          <p:cNvSpPr>
            <a:spLocks noGrp="1"/>
          </p:cNvSpPr>
          <p:nvPr>
            <p:ph sz="half" idx="2"/>
          </p:nvPr>
        </p:nvSpPr>
        <p:spPr>
          <a:xfrm>
            <a:off x="4648200" y="1600200"/>
            <a:ext cx="4038600" cy="4525963"/>
          </a:xfrm>
        </p:spPr>
        <p:txBody>
          <a:bodyPr numCol="1"/>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a-DK" altLang="da-DK" smtClean="0"/>
              <a:t>Klik for at redigere i master</a:t>
            </a:r>
          </a:p>
          <a:p>
            <a:pPr lvl="1"/>
            <a:r>
              <a:rPr lang="da-DK" altLang="da-DK" smtClean="0"/>
              <a:t>Andet niveau</a:t>
            </a:r>
          </a:p>
          <a:p>
            <a:pPr lvl="2"/>
            <a:r>
              <a:rPr lang="da-DK" altLang="da-DK" smtClean="0"/>
              <a:t>Tredje niveau</a:t>
            </a:r>
          </a:p>
          <a:p>
            <a:pPr lvl="3"/>
            <a:r>
              <a:rPr lang="da-DK" altLang="da-DK" smtClean="0"/>
              <a:t>Fjerde niveau</a:t>
            </a:r>
          </a:p>
          <a:p>
            <a:pPr lvl="4"/>
            <a:r>
              <a:rPr lang="da-DK" altLang="da-DK" smtClean="0"/>
              <a:t>Femte niveau</a:t>
            </a:r>
            <a:endParaRPr lang="da-DK" altLang="da-DK"/>
          </a:p>
        </p:txBody>
      </p:sp>
      <p:sp>
        <p:nvSpPr>
          <p:cNvPr id="5" name="Rectangle 4"/>
          <p:cNvSpPr>
            <a:spLocks noGrp="1" noChangeArrowheads="1"/>
          </p:cNvSpPr>
          <p:nvPr>
            <p:ph type="dt" sz="half" idx="10"/>
          </p:nvPr>
        </p:nvSpPr>
        <p:spPr>
          <a:ln/>
        </p:spPr>
        <p:txBody>
          <a:bodyPr numCol="1"/>
          <a:lstStyle>
            <a:lvl1pPr>
              <a:defRPr/>
            </a:lvl1pPr>
          </a:lstStyle>
          <a:p>
            <a:pPr>
              <a:defRPr/>
            </a:pPr>
            <a:endParaRPr lang="da-DK" altLang="da-DK"/>
          </a:p>
        </p:txBody>
      </p:sp>
      <p:sp>
        <p:nvSpPr>
          <p:cNvPr id="6" name="Rectangle 5"/>
          <p:cNvSpPr>
            <a:spLocks noGrp="1" noChangeArrowheads="1"/>
          </p:cNvSpPr>
          <p:nvPr>
            <p:ph type="ftr" sz="quarter" idx="11"/>
          </p:nvPr>
        </p:nvSpPr>
        <p:spPr>
          <a:ln/>
        </p:spPr>
        <p:txBody>
          <a:bodyPr numCol="1"/>
          <a:lstStyle>
            <a:lvl1pPr>
              <a:defRPr/>
            </a:lvl1pPr>
          </a:lstStyle>
          <a:p>
            <a:pPr>
              <a:defRPr/>
            </a:pPr>
            <a:endParaRPr lang="da-DK" altLang="da-DK"/>
          </a:p>
        </p:txBody>
      </p:sp>
      <p:sp>
        <p:nvSpPr>
          <p:cNvPr id="7" name="Rectangle 6"/>
          <p:cNvSpPr>
            <a:spLocks noGrp="1" noChangeArrowheads="1"/>
          </p:cNvSpPr>
          <p:nvPr>
            <p:ph type="sldNum" sz="quarter" idx="12"/>
          </p:nvPr>
        </p:nvSpPr>
        <p:spPr>
          <a:ln/>
        </p:spPr>
        <p:txBody>
          <a:bodyPr numCol="1"/>
          <a:lstStyle>
            <a:lvl1pPr>
              <a:defRPr/>
            </a:lvl1pPr>
          </a:lstStyle>
          <a:p>
            <a:pPr>
              <a:defRPr/>
            </a:pPr>
            <a:fld id="{0E56BE05-18C0-408F-B3A4-40E6BC61A999}" type="slidenum">
              <a:rPr lang="da-DK" altLang="da-DK"/>
              <a:pPr>
                <a:defRPr/>
              </a:pPr>
              <a:t>‹nr.›</a:t>
            </a:fld>
            <a:endParaRPr lang="da-DK" altLang="da-DK"/>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p:txBody>
          <a:bodyPr numCol="1"/>
          <a:lstStyle>
            <a:lvl1pPr>
              <a:defRPr/>
            </a:lvl1pPr>
          </a:lstStyle>
          <a:p>
            <a:r>
              <a:rPr lang="da-DK" altLang="da-DK" smtClean="0"/>
              <a:t>Klik for at redigere i master</a:t>
            </a:r>
            <a:endParaRPr lang="da-DK" altLang="da-DK"/>
          </a:p>
        </p:txBody>
      </p:sp>
      <p:sp>
        <p:nvSpPr>
          <p:cNvPr id="3" name="Pladsholder til tekst 2"/>
          <p:cNvSpPr>
            <a:spLocks noGrp="1"/>
          </p:cNvSpPr>
          <p:nvPr>
            <p:ph type="body" idx="1"/>
          </p:nvPr>
        </p:nvSpPr>
        <p:spPr>
          <a:xfrm>
            <a:off x="457200" y="1535113"/>
            <a:ext cx="4040188" cy="639762"/>
          </a:xfrm>
        </p:spPr>
        <p:txBody>
          <a:bodyPr numCol="1"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ltLang="da-DK" smtClean="0"/>
              <a:t>Klik for at redigere i master</a:t>
            </a:r>
          </a:p>
        </p:txBody>
      </p:sp>
      <p:sp>
        <p:nvSpPr>
          <p:cNvPr id="4" name="Pladsholder til indhold 3"/>
          <p:cNvSpPr>
            <a:spLocks noGrp="1"/>
          </p:cNvSpPr>
          <p:nvPr>
            <p:ph sz="half" idx="2"/>
          </p:nvPr>
        </p:nvSpPr>
        <p:spPr>
          <a:xfrm>
            <a:off x="457200" y="2174875"/>
            <a:ext cx="4040188" cy="3951288"/>
          </a:xfrm>
        </p:spPr>
        <p:txBody>
          <a:bodyPr numCol="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ltLang="da-DK" smtClean="0"/>
              <a:t>Klik for at redigere i master</a:t>
            </a:r>
          </a:p>
          <a:p>
            <a:pPr lvl="1"/>
            <a:r>
              <a:rPr lang="da-DK" altLang="da-DK" smtClean="0"/>
              <a:t>Andet niveau</a:t>
            </a:r>
          </a:p>
          <a:p>
            <a:pPr lvl="2"/>
            <a:r>
              <a:rPr lang="da-DK" altLang="da-DK" smtClean="0"/>
              <a:t>Tredje niveau</a:t>
            </a:r>
          </a:p>
          <a:p>
            <a:pPr lvl="3"/>
            <a:r>
              <a:rPr lang="da-DK" altLang="da-DK" smtClean="0"/>
              <a:t>Fjerde niveau</a:t>
            </a:r>
          </a:p>
          <a:p>
            <a:pPr lvl="4"/>
            <a:r>
              <a:rPr lang="da-DK" altLang="da-DK" smtClean="0"/>
              <a:t>Femte niveau</a:t>
            </a:r>
            <a:endParaRPr lang="da-DK" altLang="da-DK"/>
          </a:p>
        </p:txBody>
      </p:sp>
      <p:sp>
        <p:nvSpPr>
          <p:cNvPr id="5" name="Pladsholder til tekst 4"/>
          <p:cNvSpPr>
            <a:spLocks noGrp="1"/>
          </p:cNvSpPr>
          <p:nvPr>
            <p:ph type="body" sz="quarter" idx="3"/>
          </p:nvPr>
        </p:nvSpPr>
        <p:spPr>
          <a:xfrm>
            <a:off x="4645025" y="1535113"/>
            <a:ext cx="4041775" cy="639762"/>
          </a:xfrm>
        </p:spPr>
        <p:txBody>
          <a:bodyPr numCol="1"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ltLang="da-DK" smtClean="0"/>
              <a:t>Klik for at redigere i master</a:t>
            </a:r>
          </a:p>
        </p:txBody>
      </p:sp>
      <p:sp>
        <p:nvSpPr>
          <p:cNvPr id="6" name="Pladsholder til indhold 5"/>
          <p:cNvSpPr>
            <a:spLocks noGrp="1"/>
          </p:cNvSpPr>
          <p:nvPr>
            <p:ph sz="quarter" idx="4"/>
          </p:nvPr>
        </p:nvSpPr>
        <p:spPr>
          <a:xfrm>
            <a:off x="4645025" y="2174875"/>
            <a:ext cx="4041775" cy="3951288"/>
          </a:xfrm>
        </p:spPr>
        <p:txBody>
          <a:bodyPr numCol="1"/>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a-DK" altLang="da-DK" smtClean="0"/>
              <a:t>Klik for at redigere i master</a:t>
            </a:r>
          </a:p>
          <a:p>
            <a:pPr lvl="1"/>
            <a:r>
              <a:rPr lang="da-DK" altLang="da-DK" smtClean="0"/>
              <a:t>Andet niveau</a:t>
            </a:r>
          </a:p>
          <a:p>
            <a:pPr lvl="2"/>
            <a:r>
              <a:rPr lang="da-DK" altLang="da-DK" smtClean="0"/>
              <a:t>Tredje niveau</a:t>
            </a:r>
          </a:p>
          <a:p>
            <a:pPr lvl="3"/>
            <a:r>
              <a:rPr lang="da-DK" altLang="da-DK" smtClean="0"/>
              <a:t>Fjerde niveau</a:t>
            </a:r>
          </a:p>
          <a:p>
            <a:pPr lvl="4"/>
            <a:r>
              <a:rPr lang="da-DK" altLang="da-DK" smtClean="0"/>
              <a:t>Femte niveau</a:t>
            </a:r>
            <a:endParaRPr lang="da-DK" altLang="da-DK"/>
          </a:p>
        </p:txBody>
      </p:sp>
      <p:sp>
        <p:nvSpPr>
          <p:cNvPr id="7" name="Rectangle 4"/>
          <p:cNvSpPr>
            <a:spLocks noGrp="1" noChangeArrowheads="1"/>
          </p:cNvSpPr>
          <p:nvPr>
            <p:ph type="dt" sz="half" idx="10"/>
          </p:nvPr>
        </p:nvSpPr>
        <p:spPr>
          <a:ln/>
        </p:spPr>
        <p:txBody>
          <a:bodyPr numCol="1"/>
          <a:lstStyle>
            <a:lvl1pPr>
              <a:defRPr/>
            </a:lvl1pPr>
          </a:lstStyle>
          <a:p>
            <a:pPr>
              <a:defRPr/>
            </a:pPr>
            <a:endParaRPr lang="da-DK" altLang="da-DK"/>
          </a:p>
        </p:txBody>
      </p:sp>
      <p:sp>
        <p:nvSpPr>
          <p:cNvPr id="8" name="Rectangle 5"/>
          <p:cNvSpPr>
            <a:spLocks noGrp="1" noChangeArrowheads="1"/>
          </p:cNvSpPr>
          <p:nvPr>
            <p:ph type="ftr" sz="quarter" idx="11"/>
          </p:nvPr>
        </p:nvSpPr>
        <p:spPr>
          <a:ln/>
        </p:spPr>
        <p:txBody>
          <a:bodyPr numCol="1"/>
          <a:lstStyle>
            <a:lvl1pPr>
              <a:defRPr/>
            </a:lvl1pPr>
          </a:lstStyle>
          <a:p>
            <a:pPr>
              <a:defRPr/>
            </a:pPr>
            <a:endParaRPr lang="da-DK" altLang="da-DK"/>
          </a:p>
        </p:txBody>
      </p:sp>
      <p:sp>
        <p:nvSpPr>
          <p:cNvPr id="9" name="Rectangle 6"/>
          <p:cNvSpPr>
            <a:spLocks noGrp="1" noChangeArrowheads="1"/>
          </p:cNvSpPr>
          <p:nvPr>
            <p:ph type="sldNum" sz="quarter" idx="12"/>
          </p:nvPr>
        </p:nvSpPr>
        <p:spPr>
          <a:ln/>
        </p:spPr>
        <p:txBody>
          <a:bodyPr numCol="1"/>
          <a:lstStyle>
            <a:lvl1pPr>
              <a:defRPr/>
            </a:lvl1pPr>
          </a:lstStyle>
          <a:p>
            <a:pPr>
              <a:defRPr/>
            </a:pPr>
            <a:fld id="{E44DDC2E-B1AD-41DF-B99A-916657AC4A76}" type="slidenum">
              <a:rPr lang="da-DK" altLang="da-DK"/>
              <a:pPr>
                <a:defRPr/>
              </a:pPr>
              <a:t>‹nr.›</a:t>
            </a:fld>
            <a:endParaRPr lang="da-DK" altLang="da-DK"/>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el 1"/>
          <p:cNvSpPr>
            <a:spLocks noGrp="1"/>
          </p:cNvSpPr>
          <p:nvPr>
            <p:ph type="title"/>
          </p:nvPr>
        </p:nvSpPr>
        <p:spPr/>
        <p:txBody>
          <a:bodyPr numCol="1"/>
          <a:lstStyle/>
          <a:p>
            <a:r>
              <a:rPr lang="da-DK" altLang="da-DK" smtClean="0"/>
              <a:t>Klik for at redigere i master</a:t>
            </a:r>
            <a:endParaRPr lang="da-DK" altLang="da-DK"/>
          </a:p>
        </p:txBody>
      </p:sp>
      <p:sp>
        <p:nvSpPr>
          <p:cNvPr id="3" name="Rectangle 4"/>
          <p:cNvSpPr>
            <a:spLocks noGrp="1" noChangeArrowheads="1"/>
          </p:cNvSpPr>
          <p:nvPr>
            <p:ph type="dt" sz="half" idx="10"/>
          </p:nvPr>
        </p:nvSpPr>
        <p:spPr>
          <a:ln/>
        </p:spPr>
        <p:txBody>
          <a:bodyPr numCol="1"/>
          <a:lstStyle>
            <a:lvl1pPr>
              <a:defRPr/>
            </a:lvl1pPr>
          </a:lstStyle>
          <a:p>
            <a:pPr>
              <a:defRPr/>
            </a:pPr>
            <a:endParaRPr lang="da-DK" altLang="da-DK"/>
          </a:p>
        </p:txBody>
      </p:sp>
      <p:sp>
        <p:nvSpPr>
          <p:cNvPr id="4" name="Rectangle 5"/>
          <p:cNvSpPr>
            <a:spLocks noGrp="1" noChangeArrowheads="1"/>
          </p:cNvSpPr>
          <p:nvPr>
            <p:ph type="ftr" sz="quarter" idx="11"/>
          </p:nvPr>
        </p:nvSpPr>
        <p:spPr>
          <a:ln/>
        </p:spPr>
        <p:txBody>
          <a:bodyPr numCol="1"/>
          <a:lstStyle>
            <a:lvl1pPr>
              <a:defRPr/>
            </a:lvl1pPr>
          </a:lstStyle>
          <a:p>
            <a:pPr>
              <a:defRPr/>
            </a:pPr>
            <a:endParaRPr lang="da-DK" altLang="da-DK"/>
          </a:p>
        </p:txBody>
      </p:sp>
      <p:sp>
        <p:nvSpPr>
          <p:cNvPr id="5" name="Rectangle 6"/>
          <p:cNvSpPr>
            <a:spLocks noGrp="1" noChangeArrowheads="1"/>
          </p:cNvSpPr>
          <p:nvPr>
            <p:ph type="sldNum" sz="quarter" idx="12"/>
          </p:nvPr>
        </p:nvSpPr>
        <p:spPr>
          <a:ln/>
        </p:spPr>
        <p:txBody>
          <a:bodyPr numCol="1"/>
          <a:lstStyle>
            <a:lvl1pPr>
              <a:defRPr/>
            </a:lvl1pPr>
          </a:lstStyle>
          <a:p>
            <a:pPr>
              <a:defRPr/>
            </a:pPr>
            <a:fld id="{49ECCCEB-BA50-49BF-A691-3FF4A05A9E01}" type="slidenum">
              <a:rPr lang="da-DK" altLang="da-DK"/>
              <a:pPr>
                <a:defRPr/>
              </a:pPr>
              <a:t>‹nr.›</a:t>
            </a:fld>
            <a:endParaRPr lang="da-DK" altLang="da-DK"/>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t">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numCol="1"/>
          <a:lstStyle>
            <a:lvl1pPr>
              <a:defRPr/>
            </a:lvl1pPr>
          </a:lstStyle>
          <a:p>
            <a:pPr>
              <a:defRPr/>
            </a:pPr>
            <a:endParaRPr lang="da-DK" altLang="da-DK"/>
          </a:p>
        </p:txBody>
      </p:sp>
      <p:sp>
        <p:nvSpPr>
          <p:cNvPr id="3" name="Rectangle 5"/>
          <p:cNvSpPr>
            <a:spLocks noGrp="1" noChangeArrowheads="1"/>
          </p:cNvSpPr>
          <p:nvPr>
            <p:ph type="ftr" sz="quarter" idx="11"/>
          </p:nvPr>
        </p:nvSpPr>
        <p:spPr>
          <a:ln/>
        </p:spPr>
        <p:txBody>
          <a:bodyPr numCol="1"/>
          <a:lstStyle>
            <a:lvl1pPr>
              <a:defRPr/>
            </a:lvl1pPr>
          </a:lstStyle>
          <a:p>
            <a:pPr>
              <a:defRPr/>
            </a:pPr>
            <a:endParaRPr lang="da-DK" altLang="da-DK"/>
          </a:p>
        </p:txBody>
      </p:sp>
      <p:sp>
        <p:nvSpPr>
          <p:cNvPr id="4" name="Rectangle 6"/>
          <p:cNvSpPr>
            <a:spLocks noGrp="1" noChangeArrowheads="1"/>
          </p:cNvSpPr>
          <p:nvPr>
            <p:ph type="sldNum" sz="quarter" idx="12"/>
          </p:nvPr>
        </p:nvSpPr>
        <p:spPr>
          <a:ln/>
        </p:spPr>
        <p:txBody>
          <a:bodyPr numCol="1"/>
          <a:lstStyle>
            <a:lvl1pPr>
              <a:defRPr/>
            </a:lvl1pPr>
          </a:lstStyle>
          <a:p>
            <a:pPr>
              <a:defRPr/>
            </a:pPr>
            <a:fld id="{3D3B3E17-3AF5-41F2-87E7-240422DAE7C1}" type="slidenum">
              <a:rPr lang="da-DK" altLang="da-DK"/>
              <a:pPr>
                <a:defRPr/>
              </a:pPr>
              <a:t>‹nr.›</a:t>
            </a:fld>
            <a:endParaRPr lang="da-DK" altLang="da-DK"/>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457200" y="273050"/>
            <a:ext cx="3008313" cy="1162050"/>
          </a:xfrm>
        </p:spPr>
        <p:txBody>
          <a:bodyPr numCol="1" anchor="b"/>
          <a:lstStyle>
            <a:lvl1pPr algn="l">
              <a:defRPr sz="2000" b="1"/>
            </a:lvl1pPr>
          </a:lstStyle>
          <a:p>
            <a:r>
              <a:rPr lang="da-DK" altLang="da-DK" smtClean="0"/>
              <a:t>Klik for at redigere i master</a:t>
            </a:r>
            <a:endParaRPr lang="da-DK" altLang="da-DK"/>
          </a:p>
        </p:txBody>
      </p:sp>
      <p:sp>
        <p:nvSpPr>
          <p:cNvPr id="3" name="Pladsholder til indhold 2"/>
          <p:cNvSpPr>
            <a:spLocks noGrp="1"/>
          </p:cNvSpPr>
          <p:nvPr>
            <p:ph idx="1"/>
          </p:nvPr>
        </p:nvSpPr>
        <p:spPr>
          <a:xfrm>
            <a:off x="3575050" y="273050"/>
            <a:ext cx="5111750" cy="5853113"/>
          </a:xfrm>
        </p:spPr>
        <p:txBody>
          <a:bodyPr numCol="1"/>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ltLang="da-DK" smtClean="0"/>
              <a:t>Klik for at redigere i master</a:t>
            </a:r>
          </a:p>
          <a:p>
            <a:pPr lvl="1"/>
            <a:r>
              <a:rPr lang="da-DK" altLang="da-DK" smtClean="0"/>
              <a:t>Andet niveau</a:t>
            </a:r>
          </a:p>
          <a:p>
            <a:pPr lvl="2"/>
            <a:r>
              <a:rPr lang="da-DK" altLang="da-DK" smtClean="0"/>
              <a:t>Tredje niveau</a:t>
            </a:r>
          </a:p>
          <a:p>
            <a:pPr lvl="3"/>
            <a:r>
              <a:rPr lang="da-DK" altLang="da-DK" smtClean="0"/>
              <a:t>Fjerde niveau</a:t>
            </a:r>
          </a:p>
          <a:p>
            <a:pPr lvl="4"/>
            <a:r>
              <a:rPr lang="da-DK" altLang="da-DK" smtClean="0"/>
              <a:t>Femte niveau</a:t>
            </a:r>
            <a:endParaRPr lang="da-DK" altLang="da-DK"/>
          </a:p>
        </p:txBody>
      </p:sp>
      <p:sp>
        <p:nvSpPr>
          <p:cNvPr id="4" name="Pladsholder til tekst 3"/>
          <p:cNvSpPr>
            <a:spLocks noGrp="1"/>
          </p:cNvSpPr>
          <p:nvPr>
            <p:ph type="body" sz="half" idx="2"/>
          </p:nvPr>
        </p:nvSpPr>
        <p:spPr>
          <a:xfrm>
            <a:off x="457200" y="1435100"/>
            <a:ext cx="3008313" cy="4691063"/>
          </a:xfrm>
        </p:spPr>
        <p:txBody>
          <a:bodyPr numCol="1"/>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ltLang="da-DK" smtClean="0"/>
              <a:t>Klik for at redigere i master</a:t>
            </a:r>
          </a:p>
        </p:txBody>
      </p:sp>
      <p:sp>
        <p:nvSpPr>
          <p:cNvPr id="5" name="Rectangle 4"/>
          <p:cNvSpPr>
            <a:spLocks noGrp="1" noChangeArrowheads="1"/>
          </p:cNvSpPr>
          <p:nvPr>
            <p:ph type="dt" sz="half" idx="10"/>
          </p:nvPr>
        </p:nvSpPr>
        <p:spPr>
          <a:ln/>
        </p:spPr>
        <p:txBody>
          <a:bodyPr numCol="1"/>
          <a:lstStyle>
            <a:lvl1pPr>
              <a:defRPr/>
            </a:lvl1pPr>
          </a:lstStyle>
          <a:p>
            <a:pPr>
              <a:defRPr/>
            </a:pPr>
            <a:endParaRPr lang="da-DK" altLang="da-DK"/>
          </a:p>
        </p:txBody>
      </p:sp>
      <p:sp>
        <p:nvSpPr>
          <p:cNvPr id="6" name="Rectangle 5"/>
          <p:cNvSpPr>
            <a:spLocks noGrp="1" noChangeArrowheads="1"/>
          </p:cNvSpPr>
          <p:nvPr>
            <p:ph type="ftr" sz="quarter" idx="11"/>
          </p:nvPr>
        </p:nvSpPr>
        <p:spPr>
          <a:ln/>
        </p:spPr>
        <p:txBody>
          <a:bodyPr numCol="1"/>
          <a:lstStyle>
            <a:lvl1pPr>
              <a:defRPr/>
            </a:lvl1pPr>
          </a:lstStyle>
          <a:p>
            <a:pPr>
              <a:defRPr/>
            </a:pPr>
            <a:endParaRPr lang="da-DK" altLang="da-DK"/>
          </a:p>
        </p:txBody>
      </p:sp>
      <p:sp>
        <p:nvSpPr>
          <p:cNvPr id="7" name="Rectangle 6"/>
          <p:cNvSpPr>
            <a:spLocks noGrp="1" noChangeArrowheads="1"/>
          </p:cNvSpPr>
          <p:nvPr>
            <p:ph type="sldNum" sz="quarter" idx="12"/>
          </p:nvPr>
        </p:nvSpPr>
        <p:spPr>
          <a:ln/>
        </p:spPr>
        <p:txBody>
          <a:bodyPr numCol="1"/>
          <a:lstStyle>
            <a:lvl1pPr>
              <a:defRPr/>
            </a:lvl1pPr>
          </a:lstStyle>
          <a:p>
            <a:pPr>
              <a:defRPr/>
            </a:pPr>
            <a:fld id="{05B8732C-5C4C-4FF1-8F80-E6DE052B7A53}" type="slidenum">
              <a:rPr lang="da-DK" altLang="da-DK"/>
              <a:pPr>
                <a:defRPr/>
              </a:pPr>
              <a:t>‹nr.›</a:t>
            </a:fld>
            <a:endParaRPr lang="da-DK" altLang="da-DK"/>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el 1"/>
          <p:cNvSpPr>
            <a:spLocks noGrp="1"/>
          </p:cNvSpPr>
          <p:nvPr>
            <p:ph type="title"/>
          </p:nvPr>
        </p:nvSpPr>
        <p:spPr>
          <a:xfrm>
            <a:off x="1792288" y="4800600"/>
            <a:ext cx="5486400" cy="566738"/>
          </a:xfrm>
        </p:spPr>
        <p:txBody>
          <a:bodyPr numCol="1" anchor="b"/>
          <a:lstStyle>
            <a:lvl1pPr algn="l">
              <a:defRPr sz="2000" b="1"/>
            </a:lvl1pPr>
          </a:lstStyle>
          <a:p>
            <a:r>
              <a:rPr lang="da-DK" altLang="da-DK" smtClean="0"/>
              <a:t>Klik for at redigere i master</a:t>
            </a:r>
            <a:endParaRPr lang="da-DK" altLang="da-DK"/>
          </a:p>
        </p:txBody>
      </p:sp>
      <p:sp>
        <p:nvSpPr>
          <p:cNvPr id="3" name="Pladsholder til billede 2"/>
          <p:cNvSpPr>
            <a:spLocks noGrp="1"/>
          </p:cNvSpPr>
          <p:nvPr>
            <p:ph type="pic" idx="1"/>
          </p:nvPr>
        </p:nvSpPr>
        <p:spPr>
          <a:xfrm>
            <a:off x="1792288" y="612775"/>
            <a:ext cx="5486400" cy="4114800"/>
          </a:xfrm>
        </p:spPr>
        <p:txBody>
          <a:bodyPr numCol="1"/>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da-DK" altLang="da-DK" noProof="0" smtClean="0"/>
          </a:p>
        </p:txBody>
      </p:sp>
      <p:sp>
        <p:nvSpPr>
          <p:cNvPr id="4" name="Pladsholder til tekst 3"/>
          <p:cNvSpPr>
            <a:spLocks noGrp="1"/>
          </p:cNvSpPr>
          <p:nvPr>
            <p:ph type="body" sz="half" idx="2"/>
          </p:nvPr>
        </p:nvSpPr>
        <p:spPr>
          <a:xfrm>
            <a:off x="1792288" y="5367338"/>
            <a:ext cx="5486400" cy="804862"/>
          </a:xfrm>
        </p:spPr>
        <p:txBody>
          <a:bodyPr numCol="1"/>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a-DK" altLang="da-DK" smtClean="0"/>
              <a:t>Klik for at redigere i master</a:t>
            </a:r>
          </a:p>
        </p:txBody>
      </p:sp>
      <p:sp>
        <p:nvSpPr>
          <p:cNvPr id="5" name="Rectangle 4"/>
          <p:cNvSpPr>
            <a:spLocks noGrp="1" noChangeArrowheads="1"/>
          </p:cNvSpPr>
          <p:nvPr>
            <p:ph type="dt" sz="half" idx="10"/>
          </p:nvPr>
        </p:nvSpPr>
        <p:spPr>
          <a:ln/>
        </p:spPr>
        <p:txBody>
          <a:bodyPr numCol="1"/>
          <a:lstStyle>
            <a:lvl1pPr>
              <a:defRPr/>
            </a:lvl1pPr>
          </a:lstStyle>
          <a:p>
            <a:pPr>
              <a:defRPr/>
            </a:pPr>
            <a:endParaRPr lang="da-DK" altLang="da-DK"/>
          </a:p>
        </p:txBody>
      </p:sp>
      <p:sp>
        <p:nvSpPr>
          <p:cNvPr id="6" name="Rectangle 5"/>
          <p:cNvSpPr>
            <a:spLocks noGrp="1" noChangeArrowheads="1"/>
          </p:cNvSpPr>
          <p:nvPr>
            <p:ph type="ftr" sz="quarter" idx="11"/>
          </p:nvPr>
        </p:nvSpPr>
        <p:spPr>
          <a:ln/>
        </p:spPr>
        <p:txBody>
          <a:bodyPr numCol="1"/>
          <a:lstStyle>
            <a:lvl1pPr>
              <a:defRPr/>
            </a:lvl1pPr>
          </a:lstStyle>
          <a:p>
            <a:pPr>
              <a:defRPr/>
            </a:pPr>
            <a:endParaRPr lang="da-DK" altLang="da-DK"/>
          </a:p>
        </p:txBody>
      </p:sp>
      <p:sp>
        <p:nvSpPr>
          <p:cNvPr id="7" name="Rectangle 6"/>
          <p:cNvSpPr>
            <a:spLocks noGrp="1" noChangeArrowheads="1"/>
          </p:cNvSpPr>
          <p:nvPr>
            <p:ph type="sldNum" sz="quarter" idx="12"/>
          </p:nvPr>
        </p:nvSpPr>
        <p:spPr>
          <a:ln/>
        </p:spPr>
        <p:txBody>
          <a:bodyPr numCol="1"/>
          <a:lstStyle>
            <a:lvl1pPr>
              <a:defRPr/>
            </a:lvl1pPr>
          </a:lstStyle>
          <a:p>
            <a:pPr>
              <a:defRPr/>
            </a:pPr>
            <a:fld id="{ACC19237-BE27-4D2A-B85F-93BABB93E94A}" type="slidenum">
              <a:rPr lang="da-DK" altLang="da-DK"/>
              <a:pPr>
                <a:defRPr/>
              </a:pPr>
              <a:t>‹nr.›</a:t>
            </a:fld>
            <a:endParaRPr lang="da-DK" altLang="da-DK"/>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da-DK" altLang="da-DK" smtClean="0"/>
              <a:t>Klik for at redigere titeltypografi i masteren</a:t>
            </a:r>
          </a:p>
        </p:txBody>
      </p:sp>
      <p:sp>
        <p:nvSpPr>
          <p:cNvPr id="1027" name="Rectangle 3"/>
          <p:cNvSpPr>
            <a:spLocks noGrp="1" noChangeArrowheads="1"/>
          </p:cNvSpPr>
          <p:nvPr>
            <p:ph type="body" idx="1"/>
          </p:nvPr>
        </p:nvSpPr>
        <p:spPr>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da-DK" altLang="da-DK" smtClean="0"/>
              <a:t>Klik for at redigere teksttypografierne i masteren</a:t>
            </a:r>
          </a:p>
          <a:p>
            <a:pPr lvl="1"/>
            <a:r>
              <a:rPr lang="da-DK" altLang="da-DK" smtClean="0"/>
              <a:t>Andet niveau</a:t>
            </a:r>
          </a:p>
          <a:p>
            <a:pPr lvl="2"/>
            <a:r>
              <a:rPr lang="da-DK" altLang="da-DK" smtClean="0"/>
              <a:t>Tredje niveau</a:t>
            </a:r>
          </a:p>
          <a:p>
            <a:pPr lvl="3"/>
            <a:r>
              <a:rPr lang="da-DK" altLang="da-DK" smtClean="0"/>
              <a:t>Fjerde niveau</a:t>
            </a:r>
          </a:p>
          <a:p>
            <a:pPr lvl="4"/>
            <a:r>
              <a:rPr lang="da-DK" altLang="da-DK" smtClean="0"/>
              <a:t>Femte niveau</a:t>
            </a:r>
          </a:p>
        </p:txBody>
      </p:sp>
      <p:sp>
        <p:nvSpPr>
          <p:cNvPr id="1028" name="Rectangle 4"/>
          <p:cNvSpPr>
            <a:spLocks noGrp="1" noChangeArrowheads="1"/>
          </p:cNvSpPr>
          <p:nvPr>
            <p:ph type="dt" sz="half" idx="2"/>
          </p:nvPr>
        </p:nvSpPr>
        <p:spPr>
          <a:xfrm>
            <a:off x="457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defRPr sz="1400">
                <a:cs typeface="+mn-cs"/>
              </a:defRPr>
            </a:lvl1pPr>
          </a:lstStyle>
          <a:p>
            <a:pPr>
              <a:defRPr/>
            </a:pPr>
            <a:endParaRPr lang="da-DK" altLang="da-DK"/>
          </a:p>
        </p:txBody>
      </p:sp>
      <p:sp>
        <p:nvSpPr>
          <p:cNvPr id="1029" name="Rectangle 5"/>
          <p:cNvSpPr>
            <a:spLocks noGrp="1" noChangeArrowheads="1"/>
          </p:cNvSpPr>
          <p:nvPr>
            <p:ph type="ftr" sz="quarter" idx="3"/>
          </p:nvPr>
        </p:nvSpPr>
        <p:spPr>
          <a:xfrm>
            <a:off x="3124200" y="6245225"/>
            <a:ext cx="2895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ctr">
              <a:defRPr sz="1400">
                <a:cs typeface="+mn-cs"/>
              </a:defRPr>
            </a:lvl1pPr>
          </a:lstStyle>
          <a:p>
            <a:pPr>
              <a:defRPr/>
            </a:pPr>
            <a:endParaRPr lang="da-DK" altLang="da-DK"/>
          </a:p>
        </p:txBody>
      </p:sp>
      <p:sp>
        <p:nvSpPr>
          <p:cNvPr id="1030" name="Rectangle 6"/>
          <p:cNvSpPr>
            <a:spLocks noGrp="1" noChangeArrowheads="1"/>
          </p:cNvSpPr>
          <p:nvPr>
            <p:ph type="sldNum" sz="quarter" idx="4"/>
          </p:nvPr>
        </p:nvSpPr>
        <p:spPr>
          <a:xfrm>
            <a:off x="6553200" y="6245225"/>
            <a:ext cx="2133600" cy="476250"/>
          </a:xfrm>
          <a:prstGeom prst="rect">
            <a:avLst/>
          </a:prstGeom>
          <a:noFill/>
          <a:ln>
            <a:noFill/>
          </a:ln>
          <a:effectLst/>
          <a:extLst>
            <a:ext uri="{909E8E84-426E-40DD-AFC4-6F175D3DCCD1}"/>
            <a:ext uri="{91240B29-F687-4F45-9708-019B960494DF}"/>
            <a:ext uri="{AF507438-7753-43E0-B8FC-AC1667EBCBE1}"/>
          </a:extLst>
        </p:spPr>
        <p:txBody>
          <a:bodyPr vert="horz" wrap="square" lIns="91440" tIns="45720" rIns="91440" bIns="45720" numCol="1" anchor="t" anchorCtr="0" compatLnSpc="1">
            <a:prstTxWarp prst="textNoShape">
              <a:avLst/>
            </a:prstTxWarp>
          </a:bodyPr>
          <a:lstStyle>
            <a:lvl1pPr algn="r">
              <a:defRPr sz="1400">
                <a:cs typeface="+mn-cs"/>
              </a:defRPr>
            </a:lvl1pPr>
          </a:lstStyle>
          <a:p>
            <a:pPr>
              <a:defRPr/>
            </a:pPr>
            <a:fld id="{8B52A456-0ECE-4AEC-B500-8720B7CE5E62}" type="slidenum">
              <a:rPr lang="da-DK" altLang="da-DK"/>
              <a:pPr>
                <a:defRPr/>
              </a:pPr>
              <a:t>‹nr.›</a:t>
            </a:fld>
            <a:endParaRPr lang="da-DK" altLang="da-DK"/>
          </a:p>
        </p:txBody>
      </p:sp>
    </p:spTree>
  </p:cSld>
  <p:clrMap bg1="lt1" tx1="dk1" bg2="lt2" tx2="dk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da-DK" alt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43.w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8" Type="http://schemas.openxmlformats.org/officeDocument/2006/relationships/image" Target="../media/image50.jpeg"/><Relationship Id="rId13" Type="http://schemas.openxmlformats.org/officeDocument/2006/relationships/image" Target="../media/image55.jpeg"/><Relationship Id="rId3" Type="http://schemas.openxmlformats.org/officeDocument/2006/relationships/image" Target="../media/image45.jpeg"/><Relationship Id="rId7" Type="http://schemas.openxmlformats.org/officeDocument/2006/relationships/image" Target="../media/image49.jpeg"/><Relationship Id="rId12" Type="http://schemas.openxmlformats.org/officeDocument/2006/relationships/image" Target="../media/image54.jpeg"/><Relationship Id="rId2" Type="http://schemas.openxmlformats.org/officeDocument/2006/relationships/image" Target="../media/image44.jpeg"/><Relationship Id="rId1" Type="http://schemas.openxmlformats.org/officeDocument/2006/relationships/slideLayout" Target="../slideLayouts/slideLayout7.xml"/><Relationship Id="rId6" Type="http://schemas.openxmlformats.org/officeDocument/2006/relationships/image" Target="../media/image48.jpeg"/><Relationship Id="rId11" Type="http://schemas.openxmlformats.org/officeDocument/2006/relationships/image" Target="../media/image53.jpeg"/><Relationship Id="rId5" Type="http://schemas.openxmlformats.org/officeDocument/2006/relationships/image" Target="../media/image47.jpeg"/><Relationship Id="rId10" Type="http://schemas.openxmlformats.org/officeDocument/2006/relationships/image" Target="../media/image52.jpeg"/><Relationship Id="rId4" Type="http://schemas.openxmlformats.org/officeDocument/2006/relationships/image" Target="../media/image46.jpeg"/><Relationship Id="rId9" Type="http://schemas.openxmlformats.org/officeDocument/2006/relationships/image" Target="../media/image51.jpeg"/></Relationships>
</file>

<file path=ppt/slides/_rels/slide13.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7.xml"/><Relationship Id="rId4" Type="http://schemas.openxmlformats.org/officeDocument/2006/relationships/image" Target="../media/image71.png"/></Relationships>
</file>

<file path=ppt/slides/_rels/slide23.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jpeg"/><Relationship Id="rId7" Type="http://schemas.openxmlformats.org/officeDocument/2006/relationships/image" Target="../media/image77.jpeg"/><Relationship Id="rId2" Type="http://schemas.openxmlformats.org/officeDocument/2006/relationships/image" Target="../media/image72.jpeg"/><Relationship Id="rId1" Type="http://schemas.openxmlformats.org/officeDocument/2006/relationships/slideLayout" Target="../slideLayouts/slideLayout7.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74.jpeg"/><Relationship Id="rId9" Type="http://schemas.openxmlformats.org/officeDocument/2006/relationships/image" Target="../media/image79.jpeg"/></Relationships>
</file>

<file path=ppt/slides/_rels/slide24.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91.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oleObject" Target="../embeddings/oleObject1.bin"/><Relationship Id="rId5" Type="http://schemas.openxmlformats.org/officeDocument/2006/relationships/hyperlink" Target="instagramvideo.mp4" TargetMode="External"/><Relationship Id="rId4" Type="http://schemas.openxmlformats.org/officeDocument/2006/relationships/image" Target="../media/image16.png"/></Relationships>
</file>

<file path=ppt/slides/_rels/slide50.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111.png"/><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8.png"/><Relationship Id="rId18" Type="http://schemas.openxmlformats.org/officeDocument/2006/relationships/image" Target="../media/image33.png"/><Relationship Id="rId3" Type="http://schemas.openxmlformats.org/officeDocument/2006/relationships/image" Target="../media/image18.jpeg"/><Relationship Id="rId7" Type="http://schemas.openxmlformats.org/officeDocument/2006/relationships/image" Target="../media/image22.jpeg"/><Relationship Id="rId12" Type="http://schemas.openxmlformats.org/officeDocument/2006/relationships/image" Target="../media/image27.png"/><Relationship Id="rId17" Type="http://schemas.openxmlformats.org/officeDocument/2006/relationships/image" Target="../media/image32.png"/><Relationship Id="rId2" Type="http://schemas.openxmlformats.org/officeDocument/2006/relationships/image" Target="../media/image17.jpeg"/><Relationship Id="rId16"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21.jpeg"/><Relationship Id="rId11" Type="http://schemas.openxmlformats.org/officeDocument/2006/relationships/image" Target="../media/image26.jpeg"/><Relationship Id="rId5" Type="http://schemas.openxmlformats.org/officeDocument/2006/relationships/image" Target="../media/image20.jpeg"/><Relationship Id="rId15" Type="http://schemas.openxmlformats.org/officeDocument/2006/relationships/image" Target="../media/image30.png"/><Relationship Id="rId10" Type="http://schemas.openxmlformats.org/officeDocument/2006/relationships/image" Target="../media/image25.jpeg"/><Relationship Id="rId4" Type="http://schemas.openxmlformats.org/officeDocument/2006/relationships/image" Target="../media/image19.png"/><Relationship Id="rId9" Type="http://schemas.openxmlformats.org/officeDocument/2006/relationships/image" Target="../media/image24.jpeg"/><Relationship Id="rId14" Type="http://schemas.openxmlformats.org/officeDocument/2006/relationships/image" Target="../media/image29.png"/></Relationships>
</file>

<file path=ppt/slides/_rels/slide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7"/>
          <p:cNvPicPr>
            <a:picLocks noChangeAspect="1" noChangeArrowheads="1"/>
          </p:cNvPicPr>
          <p:nvPr/>
        </p:nvPicPr>
        <p:blipFill>
          <a:blip r:embed="rId2" cstate="print"/>
          <a:srcRect l="5972" r="9703"/>
          <a:stretch>
            <a:fillRect/>
          </a:stretch>
        </p:blipFill>
        <p:spPr>
          <a:xfrm>
            <a:off x="0" y="0"/>
            <a:ext cx="3491880" cy="3248291"/>
          </a:xfrm>
          <a:prstGeom prst="rect">
            <a:avLst/>
          </a:prstGeom>
          <a:noFill/>
          <a:ln w="9525">
            <a:noFill/>
            <a:miter lim="800000"/>
            <a:headEnd/>
            <a:tailEnd/>
          </a:ln>
        </p:spPr>
      </p:pic>
      <p:pic>
        <p:nvPicPr>
          <p:cNvPr id="2052" name="Picture 8"/>
          <p:cNvPicPr>
            <a:picLocks noChangeAspect="1" noChangeArrowheads="1"/>
          </p:cNvPicPr>
          <p:nvPr/>
        </p:nvPicPr>
        <p:blipFill>
          <a:blip r:embed="rId3" cstate="print"/>
          <a:srcRect t="766" b="3146"/>
          <a:stretch>
            <a:fillRect/>
          </a:stretch>
        </p:blipFill>
        <p:spPr>
          <a:xfrm>
            <a:off x="0" y="3355048"/>
            <a:ext cx="4067944" cy="3502952"/>
          </a:xfrm>
          <a:prstGeom prst="rect">
            <a:avLst/>
          </a:prstGeom>
          <a:noFill/>
          <a:ln w="9525">
            <a:noFill/>
            <a:miter lim="800000"/>
            <a:headEnd/>
            <a:tailEnd/>
          </a:ln>
        </p:spPr>
      </p:pic>
      <p:pic>
        <p:nvPicPr>
          <p:cNvPr id="6146" name="Picture 2" descr="Den grimme ælling | Gads Forlag"/>
          <p:cNvPicPr>
            <a:picLocks noChangeAspect="1" noChangeArrowheads="1"/>
          </p:cNvPicPr>
          <p:nvPr/>
        </p:nvPicPr>
        <p:blipFill>
          <a:blip r:embed="rId4" cstate="print"/>
          <a:srcRect t="5594"/>
          <a:stretch>
            <a:fillRect/>
          </a:stretch>
        </p:blipFill>
        <p:spPr bwMode="auto">
          <a:xfrm>
            <a:off x="6804248" y="4011838"/>
            <a:ext cx="2039791" cy="2846162"/>
          </a:xfrm>
          <a:prstGeom prst="rect">
            <a:avLst/>
          </a:prstGeom>
          <a:noFill/>
        </p:spPr>
      </p:pic>
      <p:pic>
        <p:nvPicPr>
          <p:cNvPr id="6148" name="Picture 4" descr="https://imgcdn.saxo.com/_9788762726307/0x500"/>
          <p:cNvPicPr>
            <a:picLocks noChangeAspect="1" noChangeArrowheads="1"/>
          </p:cNvPicPr>
          <p:nvPr/>
        </p:nvPicPr>
        <p:blipFill>
          <a:blip r:embed="rId5" cstate="print"/>
          <a:srcRect l="4765" r="6295"/>
          <a:stretch>
            <a:fillRect/>
          </a:stretch>
        </p:blipFill>
        <p:spPr bwMode="auto">
          <a:xfrm>
            <a:off x="4283968" y="4005064"/>
            <a:ext cx="2415605" cy="2852936"/>
          </a:xfrm>
          <a:prstGeom prst="rect">
            <a:avLst/>
          </a:prstGeom>
          <a:noFill/>
        </p:spPr>
      </p:pic>
      <p:pic>
        <p:nvPicPr>
          <p:cNvPr id="2" name="Picture 2" descr="Christian Eriksen"/>
          <p:cNvPicPr>
            <a:picLocks noChangeAspect="1" noChangeArrowheads="1"/>
          </p:cNvPicPr>
          <p:nvPr/>
        </p:nvPicPr>
        <p:blipFill>
          <a:blip r:embed="rId6" cstate="print"/>
          <a:srcRect/>
          <a:stretch>
            <a:fillRect/>
          </a:stretch>
        </p:blipFill>
        <p:spPr bwMode="auto">
          <a:xfrm>
            <a:off x="6997420" y="404664"/>
            <a:ext cx="2146580" cy="2743597"/>
          </a:xfrm>
          <a:prstGeom prst="rect">
            <a:avLst/>
          </a:prstGeom>
          <a:noFill/>
        </p:spPr>
      </p:pic>
      <p:pic>
        <p:nvPicPr>
          <p:cNvPr id="3" name="Picture 4" descr="https://frilaesning.dk/kakudet_media/2022/01-31/1040821.1b2a4505667fc3b2d7dfa87c.640_467.jpg"/>
          <p:cNvPicPr>
            <a:picLocks noChangeAspect="1" noChangeArrowheads="1"/>
          </p:cNvPicPr>
          <p:nvPr/>
        </p:nvPicPr>
        <p:blipFill>
          <a:blip r:embed="rId7" cstate="print"/>
          <a:srcRect/>
          <a:stretch>
            <a:fillRect/>
          </a:stretch>
        </p:blipFill>
        <p:spPr bwMode="auto">
          <a:xfrm>
            <a:off x="3563888" y="692696"/>
            <a:ext cx="3312368" cy="2416994"/>
          </a:xfrm>
          <a:prstGeom prst="rect">
            <a:avLst/>
          </a:prstGeom>
          <a:noFill/>
        </p:spPr>
      </p:pic>
      <p:sp>
        <p:nvSpPr>
          <p:cNvPr id="9" name="Tekstboks 8"/>
          <p:cNvSpPr txBox="1"/>
          <p:nvPr/>
        </p:nvSpPr>
        <p:spPr>
          <a:xfrm>
            <a:off x="5580112" y="0"/>
            <a:ext cx="3312368" cy="369332"/>
          </a:xfrm>
          <a:prstGeom prst="rect">
            <a:avLst/>
          </a:prstGeom>
          <a:noFill/>
        </p:spPr>
        <p:txBody>
          <a:bodyPr wrap="square" rtlCol="0">
            <a:spAutoFit/>
          </a:bodyPr>
          <a:lstStyle/>
          <a:p>
            <a:r>
              <a:rPr lang="da-DK" dirty="0" smtClean="0"/>
              <a:t>Bog eller computer?</a:t>
            </a:r>
            <a:endParaRPr lang="da-DK" dirty="0"/>
          </a:p>
        </p:txBody>
      </p:sp>
      <p:sp>
        <p:nvSpPr>
          <p:cNvPr id="10" name="Tekstboks 9"/>
          <p:cNvSpPr txBox="1"/>
          <p:nvPr/>
        </p:nvSpPr>
        <p:spPr>
          <a:xfrm>
            <a:off x="4572000" y="3429000"/>
            <a:ext cx="4464496" cy="369332"/>
          </a:xfrm>
          <a:prstGeom prst="rect">
            <a:avLst/>
          </a:prstGeom>
          <a:noFill/>
        </p:spPr>
        <p:txBody>
          <a:bodyPr wrap="square" rtlCol="0">
            <a:spAutoFit/>
          </a:bodyPr>
          <a:lstStyle/>
          <a:p>
            <a:r>
              <a:rPr lang="da-DK" dirty="0" smtClean="0"/>
              <a:t>Faglitteratur og…?</a:t>
            </a:r>
            <a:endParaRPr lang="da-DK" dirty="0"/>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txBox="1">
            <a:spLocks noChangeArrowheads="1"/>
          </p:cNvSpPr>
          <p:nvPr/>
        </p:nvSpPr>
        <p:spPr>
          <a:xfrm>
            <a:off x="457200" y="122238"/>
            <a:ext cx="7543800" cy="1295400"/>
          </a:xfrm>
          <a:prstGeom prst="rect">
            <a:avLst/>
          </a:prstGeom>
          <a:noFill/>
          <a:ln w="9525">
            <a:noFill/>
            <a:miter lim="800000"/>
            <a:headEnd/>
            <a:tailEnd/>
          </a:ln>
        </p:spPr>
        <p:txBody>
          <a:bodyPr numCol="1"/>
          <a:lstStyle/>
          <a:p>
            <a:pPr algn="ctr"/>
            <a:r>
              <a:rPr lang="da-DK" altLang="da-DK" sz="3500">
                <a:solidFill>
                  <a:schemeClr val="tx2"/>
                </a:solidFill>
              </a:rPr>
              <a:t/>
            </a:r>
            <a:br>
              <a:rPr lang="da-DK" altLang="da-DK" sz="3500">
                <a:solidFill>
                  <a:schemeClr val="tx2"/>
                </a:solidFill>
              </a:rPr>
            </a:br>
            <a:r>
              <a:rPr lang="da-DK" altLang="da-DK" sz="3500">
                <a:solidFill>
                  <a:schemeClr val="tx2"/>
                </a:solidFill>
              </a:rPr>
              <a:t/>
            </a:r>
            <a:br>
              <a:rPr lang="da-DK" altLang="da-DK" sz="3500">
                <a:solidFill>
                  <a:schemeClr val="tx2"/>
                </a:solidFill>
              </a:rPr>
            </a:br>
            <a:r>
              <a:rPr lang="da-DK" altLang="da-DK" sz="3500">
                <a:solidFill>
                  <a:schemeClr val="tx2"/>
                </a:solidFill>
              </a:rPr>
              <a:t/>
            </a:r>
            <a:br>
              <a:rPr lang="da-DK" altLang="da-DK" sz="3500">
                <a:solidFill>
                  <a:schemeClr val="tx2"/>
                </a:solidFill>
              </a:rPr>
            </a:br>
            <a:r>
              <a:rPr lang="da-DK" altLang="da-DK" sz="3500">
                <a:solidFill>
                  <a:schemeClr val="tx2"/>
                </a:solidFill>
              </a:rPr>
              <a:t/>
            </a:r>
            <a:br>
              <a:rPr lang="da-DK" altLang="da-DK" sz="3500">
                <a:solidFill>
                  <a:schemeClr val="tx2"/>
                </a:solidFill>
              </a:rPr>
            </a:br>
            <a:r>
              <a:rPr lang="da-DK" altLang="da-DK" sz="3500">
                <a:solidFill>
                  <a:schemeClr val="tx2"/>
                </a:solidFill>
              </a:rPr>
              <a:t/>
            </a:r>
            <a:br>
              <a:rPr lang="da-DK" altLang="da-DK" sz="3500">
                <a:solidFill>
                  <a:schemeClr val="tx2"/>
                </a:solidFill>
              </a:rPr>
            </a:br>
            <a:r>
              <a:rPr lang="da-DK" altLang="da-DK" sz="3500">
                <a:solidFill>
                  <a:schemeClr val="tx2"/>
                </a:solidFill>
              </a:rPr>
              <a:t/>
            </a:r>
            <a:br>
              <a:rPr lang="da-DK" altLang="da-DK" sz="3500">
                <a:solidFill>
                  <a:schemeClr val="tx2"/>
                </a:solidFill>
              </a:rPr>
            </a:br>
            <a:endParaRPr lang="da-DK" altLang="da-DK" sz="3500">
              <a:solidFill>
                <a:schemeClr val="tx2"/>
              </a:solidFill>
            </a:endParaRPr>
          </a:p>
        </p:txBody>
      </p:sp>
      <p:sp>
        <p:nvSpPr>
          <p:cNvPr id="10243" name="Rectangle 3"/>
          <p:cNvSpPr txBox="1">
            <a:spLocks noChangeArrowheads="1"/>
          </p:cNvSpPr>
          <p:nvPr/>
        </p:nvSpPr>
        <p:spPr>
          <a:xfrm>
            <a:off x="719138" y="404813"/>
            <a:ext cx="8424862" cy="6192837"/>
          </a:xfrm>
          <a:prstGeom prst="rect">
            <a:avLst/>
          </a:prstGeom>
          <a:noFill/>
          <a:ln w="9525">
            <a:noFill/>
            <a:miter lim="800000"/>
            <a:headEnd/>
            <a:tailEnd/>
          </a:ln>
        </p:spPr>
        <p:txBody>
          <a:bodyPr numCol="1"/>
          <a:lstStyle/>
          <a:p>
            <a:pPr marL="342900" indent="-342900" algn="ctr">
              <a:spcBef>
                <a:spcPct val="20000"/>
              </a:spcBef>
              <a:buFont typeface="Wingdings" pitchFamily="2" charset="2"/>
              <a:buNone/>
            </a:pPr>
            <a:endParaRPr lang="da-DK" altLang="da-DK" sz="1700" b="1">
              <a:latin typeface="Comic Sans MS" pitchFamily="66" charset="0"/>
            </a:endParaRPr>
          </a:p>
          <a:p>
            <a:pPr marL="342900" indent="-342900">
              <a:spcBef>
                <a:spcPct val="20000"/>
              </a:spcBef>
              <a:buFontTx/>
              <a:buChar char="•"/>
            </a:pPr>
            <a:endParaRPr lang="da-DK" altLang="da-DK" sz="2600">
              <a:latin typeface="Comic Sans MS" pitchFamily="66" charset="0"/>
            </a:endParaRPr>
          </a:p>
        </p:txBody>
      </p:sp>
      <p:sp>
        <p:nvSpPr>
          <p:cNvPr id="10244" name="Oval 4"/>
          <p:cNvSpPr>
            <a:spLocks noChangeArrowheads="1"/>
          </p:cNvSpPr>
          <p:nvPr/>
        </p:nvSpPr>
        <p:spPr>
          <a:xfrm>
            <a:off x="3276600" y="2278063"/>
            <a:ext cx="2879725" cy="1511300"/>
          </a:xfrm>
          <a:prstGeom prst="ellipse">
            <a:avLst/>
          </a:prstGeom>
          <a:solidFill>
            <a:schemeClr val="accent1"/>
          </a:solidFill>
          <a:ln w="9525">
            <a:solidFill>
              <a:schemeClr val="tx1"/>
            </a:solidFill>
            <a:round/>
            <a:headEnd/>
            <a:tailEnd/>
          </a:ln>
        </p:spPr>
        <p:txBody>
          <a:bodyPr wrap="none" numCol="1" anchor="ctr"/>
          <a:lstStyle/>
          <a:p>
            <a:pPr algn="ctr"/>
            <a:r>
              <a:rPr lang="da-DK" altLang="da-DK" b="1" dirty="0" smtClean="0">
                <a:latin typeface="Tahoma" pitchFamily="34" charset="0"/>
              </a:rPr>
              <a:t>Dyr</a:t>
            </a:r>
          </a:p>
          <a:p>
            <a:pPr algn="ctr"/>
            <a:r>
              <a:rPr lang="da-DK" altLang="da-DK" sz="1200" dirty="0" smtClean="0">
                <a:solidFill>
                  <a:srgbClr val="000000"/>
                </a:solidFill>
                <a:latin typeface="Tahoma" pitchFamily="34" charset="0"/>
              </a:rPr>
              <a:t>Vildt dyr? </a:t>
            </a:r>
          </a:p>
          <a:p>
            <a:pPr algn="ctr"/>
            <a:r>
              <a:rPr lang="da-DK" altLang="da-DK" sz="1200" dirty="0" smtClean="0">
                <a:solidFill>
                  <a:srgbClr val="000000"/>
                </a:solidFill>
                <a:latin typeface="Tahoma" pitchFamily="34" charset="0"/>
              </a:rPr>
              <a:t>Kæledyr?</a:t>
            </a:r>
          </a:p>
          <a:p>
            <a:pPr algn="ctr"/>
            <a:r>
              <a:rPr lang="da-DK" altLang="da-DK" sz="1200" dirty="0" smtClean="0">
                <a:solidFill>
                  <a:srgbClr val="000000"/>
                </a:solidFill>
                <a:latin typeface="Tahoma" pitchFamily="34" charset="0"/>
              </a:rPr>
              <a:t>Husdyr?</a:t>
            </a:r>
          </a:p>
          <a:p>
            <a:pPr algn="ctr"/>
            <a:endParaRPr lang="da-DK" altLang="da-DK" b="1" dirty="0">
              <a:latin typeface="Tahoma" pitchFamily="34" charset="0"/>
            </a:endParaRPr>
          </a:p>
        </p:txBody>
      </p:sp>
      <p:sp>
        <p:nvSpPr>
          <p:cNvPr id="5" name="Oval 5"/>
          <p:cNvSpPr>
            <a:spLocks noChangeArrowheads="1"/>
          </p:cNvSpPr>
          <p:nvPr/>
        </p:nvSpPr>
        <p:spPr>
          <a:xfrm>
            <a:off x="1258888" y="908050"/>
            <a:ext cx="1655762" cy="936625"/>
          </a:xfrm>
          <a:prstGeom prst="ellipse">
            <a:avLst/>
          </a:prstGeom>
          <a:solidFill>
            <a:schemeClr val="accent1"/>
          </a:solidFill>
          <a:ln w="9525">
            <a:solidFill>
              <a:schemeClr val="tx1"/>
            </a:solidFill>
            <a:round/>
            <a:headEnd/>
            <a:tailEnd/>
          </a:ln>
        </p:spPr>
        <p:txBody>
          <a:bodyPr wrap="none" numCol="1" anchor="ctr"/>
          <a:lstStyle/>
          <a:p>
            <a:pPr algn="ctr"/>
            <a:r>
              <a:rPr lang="da-DK" altLang="da-DK" sz="1200" dirty="0" smtClean="0">
                <a:solidFill>
                  <a:srgbClr val="000000"/>
                </a:solidFill>
                <a:latin typeface="Tahoma" pitchFamily="34" charset="0"/>
              </a:rPr>
              <a:t>Hvis kæledyr meget om </a:t>
            </a:r>
          </a:p>
          <a:p>
            <a:pPr algn="ctr"/>
            <a:r>
              <a:rPr lang="da-DK" altLang="da-DK" sz="1200" dirty="0" smtClean="0">
                <a:solidFill>
                  <a:srgbClr val="000000"/>
                </a:solidFill>
                <a:latin typeface="Tahoma" pitchFamily="34" charset="0"/>
              </a:rPr>
              <a:t>pasning osv. </a:t>
            </a:r>
          </a:p>
        </p:txBody>
      </p:sp>
      <p:sp>
        <p:nvSpPr>
          <p:cNvPr id="6" name="Oval 6"/>
          <p:cNvSpPr>
            <a:spLocks noChangeArrowheads="1"/>
          </p:cNvSpPr>
          <p:nvPr/>
        </p:nvSpPr>
        <p:spPr>
          <a:xfrm>
            <a:off x="3635375" y="476250"/>
            <a:ext cx="1943100" cy="1008063"/>
          </a:xfrm>
          <a:prstGeom prst="ellipse">
            <a:avLst/>
          </a:prstGeom>
          <a:solidFill>
            <a:schemeClr val="accent1"/>
          </a:solidFill>
          <a:ln w="9525">
            <a:solidFill>
              <a:schemeClr val="tx1"/>
            </a:solidFill>
            <a:round/>
            <a:headEnd/>
            <a:tailEnd/>
          </a:ln>
        </p:spPr>
        <p:txBody>
          <a:bodyPr wrap="none" numCol="1" anchor="ctr"/>
          <a:lstStyle/>
          <a:p>
            <a:pPr algn="ctr"/>
            <a:r>
              <a:rPr lang="da-DK" altLang="da-DK" sz="1200" dirty="0" smtClean="0">
                <a:solidFill>
                  <a:srgbClr val="000000"/>
                </a:solidFill>
                <a:latin typeface="Tahoma" pitchFamily="34" charset="0"/>
              </a:rPr>
              <a:t>Udseende</a:t>
            </a:r>
          </a:p>
        </p:txBody>
      </p:sp>
      <p:sp>
        <p:nvSpPr>
          <p:cNvPr id="7" name="Oval 7"/>
          <p:cNvSpPr>
            <a:spLocks noChangeArrowheads="1"/>
          </p:cNvSpPr>
          <p:nvPr/>
        </p:nvSpPr>
        <p:spPr>
          <a:xfrm>
            <a:off x="6516688" y="1052513"/>
            <a:ext cx="1655762" cy="936625"/>
          </a:xfrm>
          <a:prstGeom prst="ellipse">
            <a:avLst/>
          </a:prstGeom>
          <a:solidFill>
            <a:schemeClr val="accent1"/>
          </a:solidFill>
          <a:ln w="9525">
            <a:solidFill>
              <a:schemeClr val="tx1"/>
            </a:solidFill>
            <a:round/>
            <a:headEnd/>
            <a:tailEnd/>
          </a:ln>
        </p:spPr>
        <p:txBody>
          <a:bodyPr wrap="none" numCol="1" anchor="ctr"/>
          <a:lstStyle/>
          <a:p>
            <a:pPr algn="ctr"/>
            <a:r>
              <a:rPr lang="da-DK" altLang="da-DK" sz="1200" dirty="0" smtClean="0">
                <a:solidFill>
                  <a:srgbClr val="000000"/>
                </a:solidFill>
                <a:latin typeface="Tahoma" pitchFamily="34" charset="0"/>
              </a:rPr>
              <a:t>Føde</a:t>
            </a:r>
            <a:endParaRPr lang="da-DK" altLang="da-DK" sz="1200" dirty="0">
              <a:solidFill>
                <a:srgbClr val="000000"/>
              </a:solidFill>
              <a:latin typeface="Tahoma" pitchFamily="34" charset="0"/>
            </a:endParaRPr>
          </a:p>
        </p:txBody>
      </p:sp>
      <p:sp>
        <p:nvSpPr>
          <p:cNvPr id="8" name="Oval 8"/>
          <p:cNvSpPr>
            <a:spLocks noChangeArrowheads="1"/>
          </p:cNvSpPr>
          <p:nvPr/>
        </p:nvSpPr>
        <p:spPr>
          <a:xfrm>
            <a:off x="6659563" y="2924175"/>
            <a:ext cx="1655762" cy="936625"/>
          </a:xfrm>
          <a:prstGeom prst="ellipse">
            <a:avLst/>
          </a:prstGeom>
          <a:solidFill>
            <a:schemeClr val="accent1"/>
          </a:solidFill>
          <a:ln w="9525">
            <a:solidFill>
              <a:schemeClr val="tx1"/>
            </a:solidFill>
            <a:round/>
            <a:headEnd/>
            <a:tailEnd/>
          </a:ln>
        </p:spPr>
        <p:txBody>
          <a:bodyPr wrap="none" numCol="1" anchor="ctr"/>
          <a:lstStyle/>
          <a:p>
            <a:pPr algn="ctr"/>
            <a:r>
              <a:rPr lang="da-DK" altLang="da-DK" sz="1200" dirty="0" smtClean="0">
                <a:solidFill>
                  <a:srgbClr val="000000"/>
                </a:solidFill>
                <a:latin typeface="Tahoma" pitchFamily="34" charset="0"/>
              </a:rPr>
              <a:t>Fjender</a:t>
            </a:r>
            <a:endParaRPr lang="da-DK" altLang="da-DK" sz="1200" dirty="0">
              <a:solidFill>
                <a:srgbClr val="000000"/>
              </a:solidFill>
              <a:latin typeface="Tahoma" pitchFamily="34" charset="0"/>
            </a:endParaRPr>
          </a:p>
        </p:txBody>
      </p:sp>
      <p:sp>
        <p:nvSpPr>
          <p:cNvPr id="9" name="Oval 9"/>
          <p:cNvSpPr>
            <a:spLocks noChangeArrowheads="1"/>
          </p:cNvSpPr>
          <p:nvPr/>
        </p:nvSpPr>
        <p:spPr>
          <a:xfrm>
            <a:off x="5795963" y="4581525"/>
            <a:ext cx="1655762" cy="936625"/>
          </a:xfrm>
          <a:prstGeom prst="ellipse">
            <a:avLst/>
          </a:prstGeom>
          <a:solidFill>
            <a:schemeClr val="accent1"/>
          </a:solidFill>
          <a:ln w="9525">
            <a:solidFill>
              <a:schemeClr val="tx1"/>
            </a:solidFill>
            <a:round/>
            <a:headEnd/>
            <a:tailEnd/>
          </a:ln>
        </p:spPr>
        <p:txBody>
          <a:bodyPr wrap="none" numCol="1" anchor="ctr"/>
          <a:lstStyle/>
          <a:p>
            <a:pPr algn="ctr"/>
            <a:r>
              <a:rPr lang="da-DK" altLang="da-DK" sz="1200" dirty="0" smtClean="0">
                <a:solidFill>
                  <a:srgbClr val="000000"/>
                </a:solidFill>
                <a:latin typeface="Tahoma" pitchFamily="34" charset="0"/>
              </a:rPr>
              <a:t>Truet dyr</a:t>
            </a:r>
            <a:endParaRPr lang="da-DK" altLang="da-DK" sz="1200" dirty="0">
              <a:solidFill>
                <a:srgbClr val="000000"/>
              </a:solidFill>
              <a:latin typeface="Tahoma" pitchFamily="34" charset="0"/>
            </a:endParaRPr>
          </a:p>
        </p:txBody>
      </p:sp>
      <p:sp>
        <p:nvSpPr>
          <p:cNvPr id="10" name="Oval 10"/>
          <p:cNvSpPr>
            <a:spLocks noChangeArrowheads="1"/>
          </p:cNvSpPr>
          <p:nvPr/>
        </p:nvSpPr>
        <p:spPr>
          <a:xfrm>
            <a:off x="3059113" y="4581525"/>
            <a:ext cx="1655762" cy="936625"/>
          </a:xfrm>
          <a:prstGeom prst="ellipse">
            <a:avLst/>
          </a:prstGeom>
          <a:solidFill>
            <a:schemeClr val="accent1"/>
          </a:solidFill>
          <a:ln w="9525">
            <a:solidFill>
              <a:schemeClr val="tx1"/>
            </a:solidFill>
            <a:round/>
            <a:headEnd/>
            <a:tailEnd/>
          </a:ln>
        </p:spPr>
        <p:txBody>
          <a:bodyPr wrap="none" numCol="1" anchor="ctr"/>
          <a:lstStyle/>
          <a:p>
            <a:pPr algn="ctr"/>
            <a:r>
              <a:rPr lang="da-DK" altLang="da-DK" sz="1200" dirty="0" smtClean="0">
                <a:solidFill>
                  <a:srgbClr val="000000"/>
                </a:solidFill>
                <a:latin typeface="Tahoma" pitchFamily="34" charset="0"/>
              </a:rPr>
              <a:t>Levevis og levesteder</a:t>
            </a:r>
          </a:p>
          <a:p>
            <a:pPr algn="ctr"/>
            <a:r>
              <a:rPr lang="da-DK" altLang="da-DK" sz="1200" dirty="0" smtClean="0">
                <a:solidFill>
                  <a:srgbClr val="000000"/>
                </a:solidFill>
                <a:latin typeface="Tahoma" pitchFamily="34" charset="0"/>
              </a:rPr>
              <a:t>Lande – Danmark?</a:t>
            </a:r>
            <a:endParaRPr lang="da-DK" altLang="da-DK" sz="1200" dirty="0">
              <a:solidFill>
                <a:srgbClr val="000000"/>
              </a:solidFill>
              <a:latin typeface="Tahoma" pitchFamily="34" charset="0"/>
            </a:endParaRPr>
          </a:p>
        </p:txBody>
      </p:sp>
      <p:sp>
        <p:nvSpPr>
          <p:cNvPr id="11" name="Oval 11"/>
          <p:cNvSpPr>
            <a:spLocks noChangeArrowheads="1"/>
          </p:cNvSpPr>
          <p:nvPr/>
        </p:nvSpPr>
        <p:spPr>
          <a:xfrm>
            <a:off x="1042988" y="4149725"/>
            <a:ext cx="1655762" cy="936625"/>
          </a:xfrm>
          <a:prstGeom prst="ellipse">
            <a:avLst/>
          </a:prstGeom>
          <a:solidFill>
            <a:schemeClr val="accent1"/>
          </a:solidFill>
          <a:ln w="9525">
            <a:solidFill>
              <a:schemeClr val="tx1"/>
            </a:solidFill>
            <a:round/>
            <a:headEnd/>
            <a:tailEnd/>
          </a:ln>
        </p:spPr>
        <p:txBody>
          <a:bodyPr wrap="none" numCol="1" anchor="ctr"/>
          <a:lstStyle/>
          <a:p>
            <a:pPr algn="ctr"/>
            <a:r>
              <a:rPr lang="da-DK" altLang="da-DK" sz="1200" dirty="0" smtClean="0">
                <a:solidFill>
                  <a:srgbClr val="000000"/>
                </a:solidFill>
                <a:latin typeface="Tahoma" pitchFamily="34" charset="0"/>
              </a:rPr>
              <a:t>Unger, æg og </a:t>
            </a:r>
          </a:p>
          <a:p>
            <a:pPr algn="ctr"/>
            <a:r>
              <a:rPr lang="da-DK" altLang="da-DK" sz="1200" dirty="0" smtClean="0">
                <a:solidFill>
                  <a:srgbClr val="000000"/>
                </a:solidFill>
                <a:latin typeface="Tahoma" pitchFamily="34" charset="0"/>
              </a:rPr>
              <a:t>pasning af unger</a:t>
            </a:r>
            <a:endParaRPr lang="da-DK" altLang="da-DK" sz="1200" dirty="0">
              <a:solidFill>
                <a:srgbClr val="000000"/>
              </a:solidFill>
              <a:latin typeface="Tahoma" pitchFamily="34" charset="0"/>
            </a:endParaRPr>
          </a:p>
        </p:txBody>
      </p:sp>
      <p:sp>
        <p:nvSpPr>
          <p:cNvPr id="12" name="Oval 12"/>
          <p:cNvSpPr>
            <a:spLocks noChangeArrowheads="1"/>
          </p:cNvSpPr>
          <p:nvPr/>
        </p:nvSpPr>
        <p:spPr>
          <a:xfrm>
            <a:off x="611188" y="2492375"/>
            <a:ext cx="1655762" cy="936625"/>
          </a:xfrm>
          <a:prstGeom prst="ellipse">
            <a:avLst/>
          </a:prstGeom>
          <a:solidFill>
            <a:schemeClr val="accent1"/>
          </a:solidFill>
          <a:ln w="9525">
            <a:solidFill>
              <a:schemeClr val="tx1"/>
            </a:solidFill>
            <a:round/>
            <a:headEnd/>
            <a:tailEnd/>
          </a:ln>
        </p:spPr>
        <p:txBody>
          <a:bodyPr wrap="none" numCol="1" anchor="ctr"/>
          <a:lstStyle/>
          <a:p>
            <a:pPr algn="ctr"/>
            <a:r>
              <a:rPr lang="da-DK" altLang="da-DK" sz="1200" dirty="0" smtClean="0">
                <a:solidFill>
                  <a:srgbClr val="000000"/>
                </a:solidFill>
                <a:latin typeface="Tahoma" pitchFamily="34" charset="0"/>
              </a:rPr>
              <a:t>Sjov fakta og rekorder</a:t>
            </a:r>
            <a:endParaRPr lang="da-DK" altLang="da-DK" sz="1200" dirty="0">
              <a:solidFill>
                <a:srgbClr val="000000"/>
              </a:solidFill>
              <a:latin typeface="Tahoma" pitchFamily="34" charset="0"/>
            </a:endParaRPr>
          </a:p>
        </p:txBody>
      </p:sp>
      <p:sp>
        <p:nvSpPr>
          <p:cNvPr id="10253" name="Line 13"/>
          <p:cNvSpPr>
            <a:spLocks noChangeShapeType="1"/>
          </p:cNvSpPr>
          <p:nvPr/>
        </p:nvSpPr>
        <p:spPr>
          <a:xfrm flipH="1" flipV="1">
            <a:off x="4643438" y="1628775"/>
            <a:ext cx="73025" cy="431800"/>
          </a:xfrm>
          <a:prstGeom prst="line">
            <a:avLst/>
          </a:prstGeom>
          <a:noFill/>
          <a:ln w="9525">
            <a:solidFill>
              <a:schemeClr val="tx1"/>
            </a:solidFill>
            <a:round/>
            <a:headEnd/>
            <a:tailEnd type="triangle" w="med" len="med"/>
          </a:ln>
        </p:spPr>
        <p:txBody>
          <a:bodyPr numCol="1"/>
          <a:lstStyle/>
          <a:p>
            <a:endParaRPr lang="da-DK" altLang="da-DK"/>
          </a:p>
        </p:txBody>
      </p:sp>
      <p:sp>
        <p:nvSpPr>
          <p:cNvPr id="10254" name="Line 14"/>
          <p:cNvSpPr>
            <a:spLocks noChangeShapeType="1"/>
          </p:cNvSpPr>
          <p:nvPr/>
        </p:nvSpPr>
        <p:spPr>
          <a:xfrm flipV="1">
            <a:off x="6011863" y="1916113"/>
            <a:ext cx="576262" cy="433387"/>
          </a:xfrm>
          <a:prstGeom prst="line">
            <a:avLst/>
          </a:prstGeom>
          <a:noFill/>
          <a:ln w="9525">
            <a:solidFill>
              <a:schemeClr val="tx1"/>
            </a:solidFill>
            <a:round/>
            <a:headEnd/>
            <a:tailEnd type="triangle" w="med" len="med"/>
          </a:ln>
        </p:spPr>
        <p:txBody>
          <a:bodyPr numCol="1"/>
          <a:lstStyle/>
          <a:p>
            <a:endParaRPr lang="da-DK" altLang="da-DK"/>
          </a:p>
        </p:txBody>
      </p:sp>
      <p:sp>
        <p:nvSpPr>
          <p:cNvPr id="10255" name="Line 15"/>
          <p:cNvSpPr>
            <a:spLocks noChangeShapeType="1"/>
          </p:cNvSpPr>
          <p:nvPr/>
        </p:nvSpPr>
        <p:spPr>
          <a:xfrm>
            <a:off x="6227763" y="3213100"/>
            <a:ext cx="288925" cy="71438"/>
          </a:xfrm>
          <a:prstGeom prst="line">
            <a:avLst/>
          </a:prstGeom>
          <a:noFill/>
          <a:ln w="9525">
            <a:solidFill>
              <a:schemeClr val="tx1"/>
            </a:solidFill>
            <a:round/>
            <a:headEnd/>
            <a:tailEnd type="triangle" w="med" len="med"/>
          </a:ln>
        </p:spPr>
        <p:txBody>
          <a:bodyPr numCol="1"/>
          <a:lstStyle/>
          <a:p>
            <a:endParaRPr lang="da-DK" altLang="da-DK"/>
          </a:p>
        </p:txBody>
      </p:sp>
      <p:sp>
        <p:nvSpPr>
          <p:cNvPr id="10256" name="Line 16"/>
          <p:cNvSpPr>
            <a:spLocks noChangeShapeType="1"/>
          </p:cNvSpPr>
          <p:nvPr/>
        </p:nvSpPr>
        <p:spPr>
          <a:xfrm>
            <a:off x="5580063" y="3789363"/>
            <a:ext cx="504825" cy="719137"/>
          </a:xfrm>
          <a:prstGeom prst="line">
            <a:avLst/>
          </a:prstGeom>
          <a:noFill/>
          <a:ln w="9525">
            <a:solidFill>
              <a:schemeClr val="tx1"/>
            </a:solidFill>
            <a:round/>
            <a:headEnd/>
            <a:tailEnd type="triangle" w="med" len="med"/>
          </a:ln>
        </p:spPr>
        <p:txBody>
          <a:bodyPr numCol="1"/>
          <a:lstStyle/>
          <a:p>
            <a:endParaRPr lang="da-DK" altLang="da-DK"/>
          </a:p>
        </p:txBody>
      </p:sp>
      <p:sp>
        <p:nvSpPr>
          <p:cNvPr id="10257" name="Line 17"/>
          <p:cNvSpPr>
            <a:spLocks noChangeShapeType="1"/>
          </p:cNvSpPr>
          <p:nvPr/>
        </p:nvSpPr>
        <p:spPr>
          <a:xfrm flipH="1" flipV="1">
            <a:off x="2771775" y="1844675"/>
            <a:ext cx="647700" cy="504825"/>
          </a:xfrm>
          <a:prstGeom prst="line">
            <a:avLst/>
          </a:prstGeom>
          <a:noFill/>
          <a:ln w="9525">
            <a:solidFill>
              <a:schemeClr val="tx1"/>
            </a:solidFill>
            <a:round/>
            <a:headEnd/>
            <a:tailEnd type="triangle" w="med" len="med"/>
          </a:ln>
        </p:spPr>
        <p:txBody>
          <a:bodyPr numCol="1"/>
          <a:lstStyle/>
          <a:p>
            <a:endParaRPr lang="da-DK" altLang="da-DK"/>
          </a:p>
        </p:txBody>
      </p:sp>
      <p:sp>
        <p:nvSpPr>
          <p:cNvPr id="10258" name="Line 18"/>
          <p:cNvSpPr>
            <a:spLocks noChangeShapeType="1"/>
          </p:cNvSpPr>
          <p:nvPr/>
        </p:nvSpPr>
        <p:spPr>
          <a:xfrm flipH="1">
            <a:off x="2411413" y="2997200"/>
            <a:ext cx="792162" cy="0"/>
          </a:xfrm>
          <a:prstGeom prst="line">
            <a:avLst/>
          </a:prstGeom>
          <a:noFill/>
          <a:ln w="9525">
            <a:solidFill>
              <a:schemeClr val="tx1"/>
            </a:solidFill>
            <a:round/>
            <a:headEnd/>
            <a:tailEnd type="triangle" w="med" len="med"/>
          </a:ln>
        </p:spPr>
        <p:txBody>
          <a:bodyPr numCol="1"/>
          <a:lstStyle/>
          <a:p>
            <a:endParaRPr lang="da-DK" altLang="da-DK"/>
          </a:p>
        </p:txBody>
      </p:sp>
      <p:sp>
        <p:nvSpPr>
          <p:cNvPr id="10259" name="Line 19"/>
          <p:cNvSpPr>
            <a:spLocks noChangeShapeType="1"/>
          </p:cNvSpPr>
          <p:nvPr/>
        </p:nvSpPr>
        <p:spPr>
          <a:xfrm flipH="1">
            <a:off x="2700338" y="3500438"/>
            <a:ext cx="647700" cy="649287"/>
          </a:xfrm>
          <a:prstGeom prst="line">
            <a:avLst/>
          </a:prstGeom>
          <a:noFill/>
          <a:ln w="9525">
            <a:solidFill>
              <a:schemeClr val="tx1"/>
            </a:solidFill>
            <a:round/>
            <a:headEnd/>
            <a:tailEnd type="triangle" w="med" len="med"/>
          </a:ln>
        </p:spPr>
        <p:txBody>
          <a:bodyPr numCol="1"/>
          <a:lstStyle/>
          <a:p>
            <a:endParaRPr lang="da-DK" altLang="da-DK"/>
          </a:p>
        </p:txBody>
      </p:sp>
      <p:sp>
        <p:nvSpPr>
          <p:cNvPr id="10260" name="Line 20"/>
          <p:cNvSpPr>
            <a:spLocks noChangeShapeType="1"/>
          </p:cNvSpPr>
          <p:nvPr/>
        </p:nvSpPr>
        <p:spPr>
          <a:xfrm flipH="1">
            <a:off x="3995738" y="3860800"/>
            <a:ext cx="144462" cy="720725"/>
          </a:xfrm>
          <a:prstGeom prst="line">
            <a:avLst/>
          </a:prstGeom>
          <a:noFill/>
          <a:ln w="9525">
            <a:solidFill>
              <a:schemeClr val="tx1"/>
            </a:solidFill>
            <a:round/>
            <a:headEnd/>
            <a:tailEnd type="triangle" w="med" len="med"/>
          </a:ln>
        </p:spPr>
        <p:txBody>
          <a:bodyPr numCol="1"/>
          <a:lstStyle/>
          <a:p>
            <a:endParaRPr lang="da-DK" altLang="da-DK"/>
          </a:p>
        </p:txBody>
      </p:sp>
      <p:sp>
        <p:nvSpPr>
          <p:cNvPr id="21" name="Oval 21"/>
          <p:cNvSpPr>
            <a:spLocks noChangeArrowheads="1"/>
          </p:cNvSpPr>
          <p:nvPr/>
        </p:nvSpPr>
        <p:spPr>
          <a:xfrm>
            <a:off x="4500563" y="5445125"/>
            <a:ext cx="1655762" cy="936625"/>
          </a:xfrm>
          <a:prstGeom prst="ellipse">
            <a:avLst/>
          </a:prstGeom>
          <a:solidFill>
            <a:schemeClr val="accent1"/>
          </a:solidFill>
          <a:ln w="9525">
            <a:solidFill>
              <a:schemeClr val="tx1"/>
            </a:solidFill>
            <a:round/>
            <a:headEnd/>
            <a:tailEnd/>
          </a:ln>
        </p:spPr>
        <p:txBody>
          <a:bodyPr wrap="none" numCol="1" anchor="ctr"/>
          <a:lstStyle/>
          <a:p>
            <a:pPr algn="ctr"/>
            <a:r>
              <a:rPr lang="da-DK" altLang="da-DK" sz="1200" dirty="0" smtClean="0">
                <a:solidFill>
                  <a:srgbClr val="000000"/>
                </a:solidFill>
                <a:latin typeface="Tahoma" pitchFamily="34" charset="0"/>
              </a:rPr>
              <a:t>Udviklingshistorie</a:t>
            </a:r>
          </a:p>
          <a:p>
            <a:pPr algn="ctr"/>
            <a:r>
              <a:rPr lang="da-DK" altLang="da-DK" sz="1200" dirty="0" smtClean="0">
                <a:solidFill>
                  <a:srgbClr val="000000"/>
                </a:solidFill>
                <a:latin typeface="Tahoma" pitchFamily="34" charset="0"/>
              </a:rPr>
              <a:t>Hvirveldyr eller </a:t>
            </a:r>
          </a:p>
          <a:p>
            <a:pPr algn="ctr"/>
            <a:r>
              <a:rPr lang="da-DK" altLang="da-DK" sz="1200" dirty="0" smtClean="0">
                <a:solidFill>
                  <a:srgbClr val="000000"/>
                </a:solidFill>
                <a:latin typeface="Tahoma" pitchFamily="34" charset="0"/>
              </a:rPr>
              <a:t>hvirvelløst syr?</a:t>
            </a:r>
            <a:endParaRPr lang="da-DK" altLang="da-DK" sz="1200" dirty="0">
              <a:solidFill>
                <a:srgbClr val="000000"/>
              </a:solidFill>
              <a:latin typeface="Tahoma" pitchFamily="34" charset="0"/>
            </a:endParaRPr>
          </a:p>
        </p:txBody>
      </p:sp>
      <p:sp>
        <p:nvSpPr>
          <p:cNvPr id="10262" name="Line 22"/>
          <p:cNvSpPr>
            <a:spLocks noChangeShapeType="1"/>
          </p:cNvSpPr>
          <p:nvPr/>
        </p:nvSpPr>
        <p:spPr>
          <a:xfrm>
            <a:off x="4932363" y="3860800"/>
            <a:ext cx="215900" cy="1439863"/>
          </a:xfrm>
          <a:prstGeom prst="line">
            <a:avLst/>
          </a:prstGeom>
          <a:noFill/>
          <a:ln w="9525">
            <a:solidFill>
              <a:schemeClr val="tx1"/>
            </a:solidFill>
            <a:round/>
            <a:headEnd/>
            <a:tailEnd type="triangle" w="med" len="med"/>
          </a:ln>
        </p:spPr>
        <p:txBody>
          <a:bodyPr numCol="1"/>
          <a:lstStyle/>
          <a:p>
            <a:endParaRPr lang="da-DK" altLang="da-DK"/>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500"/>
                                        <p:tgtEl>
                                          <p:spTgt spid="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21"/>
                                        </p:tgtEl>
                                        <p:attrNameLst>
                                          <p:attrName>style.visibility</p:attrName>
                                        </p:attrNameLst>
                                      </p:cBhvr>
                                      <p:to>
                                        <p:strVal val="visible"/>
                                      </p:to>
                                    </p:set>
                                    <p:animEffect transition="in" filter="fade">
                                      <p:cBhvr>
                                        <p:cTn id="27" dur="500"/>
                                        <p:tgtEl>
                                          <p:spTgt spid="21"/>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P spid="10" grpId="0" animBg="1"/>
      <p:bldP spid="11" grpId="0" animBg="1"/>
      <p:bldP spid="12"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4"/>
          <p:cNvPicPr>
            <a:picLocks noChangeAspect="1" noChangeArrowheads="1"/>
          </p:cNvPicPr>
          <p:nvPr/>
        </p:nvPicPr>
        <p:blipFill>
          <a:blip r:embed="rId2" cstate="print"/>
          <a:srcRect/>
          <a:stretch>
            <a:fillRect/>
          </a:stretch>
        </p:blipFill>
        <p:spPr>
          <a:xfrm>
            <a:off x="4067944" y="1268759"/>
            <a:ext cx="5076056" cy="3458105"/>
          </a:xfrm>
          <a:prstGeom prst="rect">
            <a:avLst/>
          </a:prstGeom>
          <a:noFill/>
          <a:ln w="9525">
            <a:noFill/>
            <a:miter lim="800000"/>
            <a:headEnd/>
            <a:tailEnd/>
          </a:ln>
        </p:spPr>
      </p:pic>
      <p:sp>
        <p:nvSpPr>
          <p:cNvPr id="16387" name="Text Box 5"/>
          <p:cNvSpPr txBox="1">
            <a:spLocks noChangeArrowheads="1"/>
          </p:cNvSpPr>
          <p:nvPr/>
        </p:nvSpPr>
        <p:spPr>
          <a:xfrm>
            <a:off x="251519" y="1268413"/>
            <a:ext cx="3888681" cy="4939814"/>
          </a:xfrm>
          <a:prstGeom prst="rect">
            <a:avLst/>
          </a:prstGeom>
          <a:noFill/>
          <a:ln w="9525">
            <a:noFill/>
            <a:miter lim="800000"/>
            <a:headEnd/>
            <a:tailEnd/>
          </a:ln>
        </p:spPr>
        <p:txBody>
          <a:bodyPr wrap="square" numCol="1">
            <a:spAutoFit/>
          </a:bodyPr>
          <a:lstStyle/>
          <a:p>
            <a:pPr>
              <a:spcBef>
                <a:spcPct val="50000"/>
              </a:spcBef>
              <a:buFontTx/>
              <a:buChar char="•"/>
            </a:pPr>
            <a:r>
              <a:rPr lang="da-DK" altLang="da-DK" dirty="0" smtClean="0"/>
              <a:t> Hvordan ser den ud?</a:t>
            </a:r>
          </a:p>
          <a:p>
            <a:pPr>
              <a:spcBef>
                <a:spcPct val="50000"/>
              </a:spcBef>
              <a:buFontTx/>
              <a:buChar char="•"/>
            </a:pPr>
            <a:r>
              <a:rPr lang="da-DK" altLang="da-DK" dirty="0" smtClean="0"/>
              <a:t> Hvor </a:t>
            </a:r>
            <a:r>
              <a:rPr lang="da-DK" altLang="da-DK" dirty="0"/>
              <a:t>stor er den?</a:t>
            </a:r>
          </a:p>
          <a:p>
            <a:pPr>
              <a:spcBef>
                <a:spcPct val="50000"/>
              </a:spcBef>
              <a:buFontTx/>
              <a:buChar char="•"/>
            </a:pPr>
            <a:r>
              <a:rPr lang="da-DK" altLang="da-DK" dirty="0"/>
              <a:t> Hvor lever den?</a:t>
            </a:r>
          </a:p>
          <a:p>
            <a:pPr>
              <a:spcBef>
                <a:spcPct val="50000"/>
              </a:spcBef>
              <a:buFontTx/>
              <a:buChar char="•"/>
            </a:pPr>
            <a:r>
              <a:rPr lang="da-DK" altLang="da-DK" dirty="0"/>
              <a:t> Hvad spiser den</a:t>
            </a:r>
            <a:r>
              <a:rPr lang="da-DK" altLang="da-DK" dirty="0" smtClean="0"/>
              <a:t>?</a:t>
            </a:r>
          </a:p>
          <a:p>
            <a:pPr>
              <a:spcBef>
                <a:spcPct val="50000"/>
              </a:spcBef>
              <a:buFontTx/>
              <a:buChar char="•"/>
            </a:pPr>
            <a:r>
              <a:rPr lang="da-DK" altLang="da-DK" dirty="0" smtClean="0"/>
              <a:t> Hvor gammel bliver den?</a:t>
            </a:r>
          </a:p>
          <a:p>
            <a:pPr>
              <a:spcBef>
                <a:spcPct val="50000"/>
              </a:spcBef>
              <a:buFontTx/>
              <a:buChar char="•"/>
            </a:pPr>
            <a:r>
              <a:rPr lang="da-DK" altLang="da-DK" dirty="0" smtClean="0"/>
              <a:t> Lægger den æg?</a:t>
            </a:r>
            <a:endParaRPr lang="da-DK" altLang="da-DK" dirty="0"/>
          </a:p>
          <a:p>
            <a:pPr>
              <a:spcBef>
                <a:spcPct val="50000"/>
              </a:spcBef>
              <a:buFontTx/>
              <a:buChar char="•"/>
            </a:pPr>
            <a:r>
              <a:rPr lang="da-DK" altLang="da-DK" dirty="0"/>
              <a:t> Hvordan </a:t>
            </a:r>
            <a:r>
              <a:rPr lang="da-DK" altLang="da-DK" dirty="0" smtClean="0"/>
              <a:t>passer den sine unger?</a:t>
            </a:r>
            <a:endParaRPr lang="da-DK" altLang="da-DK" dirty="0"/>
          </a:p>
          <a:p>
            <a:pPr>
              <a:spcBef>
                <a:spcPct val="50000"/>
              </a:spcBef>
              <a:buFontTx/>
              <a:buChar char="•"/>
            </a:pPr>
            <a:r>
              <a:rPr lang="da-DK" altLang="da-DK" dirty="0"/>
              <a:t> Hvilke fjender har den?</a:t>
            </a:r>
          </a:p>
          <a:p>
            <a:pPr>
              <a:spcBef>
                <a:spcPct val="50000"/>
              </a:spcBef>
              <a:buFontTx/>
              <a:buChar char="•"/>
            </a:pPr>
            <a:r>
              <a:rPr lang="da-DK" altLang="da-DK" dirty="0"/>
              <a:t> </a:t>
            </a:r>
            <a:r>
              <a:rPr lang="da-DK" altLang="da-DK" dirty="0" smtClean="0"/>
              <a:t>Hvor mange lever der i verden?</a:t>
            </a:r>
          </a:p>
          <a:p>
            <a:pPr>
              <a:spcBef>
                <a:spcPct val="50000"/>
              </a:spcBef>
              <a:buFontTx/>
              <a:buChar char="•"/>
            </a:pPr>
            <a:r>
              <a:rPr lang="da-DK" altLang="da-DK" dirty="0" smtClean="0"/>
              <a:t>Er det en truet dyreart?</a:t>
            </a:r>
            <a:endParaRPr lang="da-DK" altLang="da-DK" dirty="0"/>
          </a:p>
          <a:p>
            <a:pPr>
              <a:spcBef>
                <a:spcPct val="50000"/>
              </a:spcBef>
              <a:buFontTx/>
              <a:buChar char="•"/>
            </a:pPr>
            <a:endParaRPr lang="da-DK" altLang="da-DK" dirty="0"/>
          </a:p>
          <a:p>
            <a:pPr>
              <a:spcBef>
                <a:spcPct val="50000"/>
              </a:spcBef>
            </a:pPr>
            <a:endParaRPr lang="da-DK" altLang="da-DK" dirty="0"/>
          </a:p>
        </p:txBody>
      </p:sp>
      <p:sp>
        <p:nvSpPr>
          <p:cNvPr id="4" name="Tekstboks 3"/>
          <p:cNvSpPr txBox="1"/>
          <p:nvPr/>
        </p:nvSpPr>
        <p:spPr>
          <a:xfrm>
            <a:off x="611560" y="404664"/>
            <a:ext cx="8136904" cy="646331"/>
          </a:xfrm>
          <a:prstGeom prst="rect">
            <a:avLst/>
          </a:prstGeom>
          <a:noFill/>
        </p:spPr>
        <p:txBody>
          <a:bodyPr wrap="square" rtlCol="0">
            <a:spAutoFit/>
          </a:bodyPr>
          <a:lstStyle/>
          <a:p>
            <a:r>
              <a:rPr lang="da-DK" sz="3600" dirty="0" smtClean="0"/>
              <a:t>Brainstorm ved at stille spørgsmål</a:t>
            </a:r>
            <a:endParaRPr lang="da-DK" sz="36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6387">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16387">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16387">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6387">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6387">
                                            <p:txEl>
                                              <p:pRg st="5" end="5"/>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6387">
                                            <p:txEl>
                                              <p:pRg st="6" end="6"/>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6387">
                                            <p:txEl>
                                              <p:pRg st="7" end="7"/>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16387">
                                            <p:txEl>
                                              <p:pRg st="8" end="8"/>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16387">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6" name="Picture 12" descr="Rumstation"/>
          <p:cNvPicPr>
            <a:picLocks noChangeAspect="1" noChangeArrowheads="1"/>
          </p:cNvPicPr>
          <p:nvPr/>
        </p:nvPicPr>
        <p:blipFill>
          <a:blip r:embed="rId2" cstate="print"/>
          <a:stretch>
            <a:fillRect/>
          </a:stretch>
        </p:blipFill>
        <p:spPr bwMode="auto">
          <a:xfrm>
            <a:off x="5868144" y="260648"/>
            <a:ext cx="1678866" cy="1992253"/>
          </a:xfrm>
          <a:prstGeom prst="rect">
            <a:avLst/>
          </a:prstGeom>
          <a:noFill/>
        </p:spPr>
      </p:pic>
      <p:pic>
        <p:nvPicPr>
          <p:cNvPr id="1038" name="Picture 14" descr="Mennesker på Månen"/>
          <p:cNvPicPr>
            <a:picLocks noChangeAspect="1" noChangeArrowheads="1"/>
          </p:cNvPicPr>
          <p:nvPr/>
        </p:nvPicPr>
        <p:blipFill>
          <a:blip r:embed="rId3" cstate="print"/>
          <a:stretch>
            <a:fillRect/>
          </a:stretch>
        </p:blipFill>
        <p:spPr bwMode="auto">
          <a:xfrm>
            <a:off x="1691680" y="2276872"/>
            <a:ext cx="1709936" cy="2564904"/>
          </a:xfrm>
          <a:prstGeom prst="rect">
            <a:avLst/>
          </a:prstGeom>
          <a:noFill/>
        </p:spPr>
      </p:pic>
      <p:pic>
        <p:nvPicPr>
          <p:cNvPr id="1040" name="Picture 16" descr="Solen"/>
          <p:cNvPicPr>
            <a:picLocks noChangeAspect="1" noChangeArrowheads="1"/>
          </p:cNvPicPr>
          <p:nvPr/>
        </p:nvPicPr>
        <p:blipFill>
          <a:blip r:embed="rId4" cstate="print"/>
          <a:stretch>
            <a:fillRect/>
          </a:stretch>
        </p:blipFill>
        <p:spPr bwMode="auto">
          <a:xfrm>
            <a:off x="45504" y="2420888"/>
            <a:ext cx="1589126" cy="2383690"/>
          </a:xfrm>
          <a:prstGeom prst="rect">
            <a:avLst/>
          </a:prstGeom>
          <a:noFill/>
        </p:spPr>
      </p:pic>
      <p:pic>
        <p:nvPicPr>
          <p:cNvPr id="1042" name="Picture 18" descr="Astronaut"/>
          <p:cNvPicPr>
            <a:picLocks noChangeAspect="1" noChangeArrowheads="1"/>
          </p:cNvPicPr>
          <p:nvPr/>
        </p:nvPicPr>
        <p:blipFill>
          <a:blip r:embed="rId5" cstate="print"/>
          <a:stretch>
            <a:fillRect/>
          </a:stretch>
        </p:blipFill>
        <p:spPr bwMode="auto">
          <a:xfrm>
            <a:off x="251520" y="836712"/>
            <a:ext cx="1669385" cy="1569221"/>
          </a:xfrm>
          <a:prstGeom prst="rect">
            <a:avLst/>
          </a:prstGeom>
          <a:noFill/>
        </p:spPr>
      </p:pic>
      <p:pic>
        <p:nvPicPr>
          <p:cNvPr id="1044" name="Picture 20" descr="Gåden om rumvæsener"/>
          <p:cNvPicPr>
            <a:picLocks noChangeAspect="1" noChangeArrowheads="1"/>
          </p:cNvPicPr>
          <p:nvPr/>
        </p:nvPicPr>
        <p:blipFill>
          <a:blip r:embed="rId6" cstate="print"/>
          <a:stretch>
            <a:fillRect/>
          </a:stretch>
        </p:blipFill>
        <p:spPr bwMode="auto">
          <a:xfrm>
            <a:off x="2051720" y="836712"/>
            <a:ext cx="1440160" cy="1574575"/>
          </a:xfrm>
          <a:prstGeom prst="rect">
            <a:avLst/>
          </a:prstGeom>
          <a:noFill/>
        </p:spPr>
      </p:pic>
      <p:pic>
        <p:nvPicPr>
          <p:cNvPr id="1046" name="Picture 22" descr="Rumrejser"/>
          <p:cNvPicPr>
            <a:picLocks noChangeAspect="1" noChangeArrowheads="1"/>
          </p:cNvPicPr>
          <p:nvPr/>
        </p:nvPicPr>
        <p:blipFill>
          <a:blip r:embed="rId7" cstate="print"/>
          <a:stretch>
            <a:fillRect/>
          </a:stretch>
        </p:blipFill>
        <p:spPr bwMode="auto">
          <a:xfrm>
            <a:off x="3563888" y="836712"/>
            <a:ext cx="2146230" cy="2275004"/>
          </a:xfrm>
          <a:prstGeom prst="rect">
            <a:avLst/>
          </a:prstGeom>
          <a:noFill/>
        </p:spPr>
      </p:pic>
      <p:pic>
        <p:nvPicPr>
          <p:cNvPr id="1048" name="Picture 24" descr="Universet"/>
          <p:cNvPicPr>
            <a:picLocks noChangeAspect="1" noChangeArrowheads="1"/>
          </p:cNvPicPr>
          <p:nvPr/>
        </p:nvPicPr>
        <p:blipFill>
          <a:blip r:embed="rId8" cstate="print"/>
          <a:stretch>
            <a:fillRect/>
          </a:stretch>
        </p:blipFill>
        <p:spPr bwMode="auto">
          <a:xfrm>
            <a:off x="6084167" y="2348880"/>
            <a:ext cx="2391695" cy="2232248"/>
          </a:xfrm>
          <a:prstGeom prst="rect">
            <a:avLst/>
          </a:prstGeom>
          <a:noFill/>
        </p:spPr>
      </p:pic>
      <p:pic>
        <p:nvPicPr>
          <p:cNvPr id="1050" name="Picture 26" descr="Månen"/>
          <p:cNvPicPr>
            <a:picLocks noChangeAspect="1" noChangeArrowheads="1"/>
          </p:cNvPicPr>
          <p:nvPr/>
        </p:nvPicPr>
        <p:blipFill>
          <a:blip r:embed="rId9" cstate="print"/>
          <a:stretch>
            <a:fillRect/>
          </a:stretch>
        </p:blipFill>
        <p:spPr bwMode="auto">
          <a:xfrm>
            <a:off x="1835696" y="4801909"/>
            <a:ext cx="1762364" cy="2056091"/>
          </a:xfrm>
          <a:prstGeom prst="rect">
            <a:avLst/>
          </a:prstGeom>
          <a:noFill/>
        </p:spPr>
      </p:pic>
      <p:pic>
        <p:nvPicPr>
          <p:cNvPr id="1052" name="Picture 28" descr="Jorden"/>
          <p:cNvPicPr>
            <a:picLocks noChangeAspect="1" noChangeArrowheads="1"/>
          </p:cNvPicPr>
          <p:nvPr/>
        </p:nvPicPr>
        <p:blipFill>
          <a:blip r:embed="rId10" cstate="print"/>
          <a:stretch>
            <a:fillRect/>
          </a:stretch>
        </p:blipFill>
        <p:spPr bwMode="auto">
          <a:xfrm>
            <a:off x="0" y="4996057"/>
            <a:ext cx="1745572" cy="1861943"/>
          </a:xfrm>
          <a:prstGeom prst="rect">
            <a:avLst/>
          </a:prstGeom>
          <a:noFill/>
        </p:spPr>
      </p:pic>
      <p:pic>
        <p:nvPicPr>
          <p:cNvPr id="1054" name="Picture 30" descr="Livets historie"/>
          <p:cNvPicPr>
            <a:picLocks noChangeAspect="1" noChangeArrowheads="1"/>
          </p:cNvPicPr>
          <p:nvPr/>
        </p:nvPicPr>
        <p:blipFill>
          <a:blip r:embed="rId11" cstate="print"/>
          <a:stretch>
            <a:fillRect/>
          </a:stretch>
        </p:blipFill>
        <p:spPr bwMode="auto">
          <a:xfrm>
            <a:off x="3491880" y="3212976"/>
            <a:ext cx="2125989" cy="2480321"/>
          </a:xfrm>
          <a:prstGeom prst="rect">
            <a:avLst/>
          </a:prstGeom>
          <a:noFill/>
        </p:spPr>
      </p:pic>
      <p:pic>
        <p:nvPicPr>
          <p:cNvPr id="17410" name="Picture 2" descr="https://imgcdn.saxo.com/_9788702064322/0x500"/>
          <p:cNvPicPr>
            <a:picLocks noChangeAspect="1" noChangeArrowheads="1"/>
          </p:cNvPicPr>
          <p:nvPr/>
        </p:nvPicPr>
        <p:blipFill>
          <a:blip r:embed="rId12" cstate="print"/>
          <a:stretch>
            <a:fillRect/>
          </a:stretch>
        </p:blipFill>
        <p:spPr bwMode="auto">
          <a:xfrm>
            <a:off x="5004048" y="4725144"/>
            <a:ext cx="2006619" cy="2394566"/>
          </a:xfrm>
          <a:prstGeom prst="rect">
            <a:avLst/>
          </a:prstGeom>
          <a:noFill/>
        </p:spPr>
      </p:pic>
      <p:pic>
        <p:nvPicPr>
          <p:cNvPr id="2" name="Picture 2"/>
          <p:cNvPicPr>
            <a:picLocks noChangeAspect="1" noChangeArrowheads="1"/>
          </p:cNvPicPr>
          <p:nvPr/>
        </p:nvPicPr>
        <p:blipFill>
          <a:blip r:embed="rId13" cstate="print"/>
          <a:stretch>
            <a:fillRect/>
          </a:stretch>
        </p:blipFill>
        <p:spPr bwMode="auto">
          <a:xfrm>
            <a:off x="7243656" y="4590256"/>
            <a:ext cx="1900344" cy="2267744"/>
          </a:xfrm>
          <a:prstGeom prst="rect">
            <a:avLst/>
          </a:prstGeom>
          <a:noFill/>
          <a:ln w="9525">
            <a:noFill/>
            <a:miter lim="800000"/>
            <a:headEnd/>
            <a:tailEnd/>
          </a:ln>
        </p:spPr>
      </p:pic>
      <p:sp>
        <p:nvSpPr>
          <p:cNvPr id="18" name="Tekstboks 17"/>
          <p:cNvSpPr txBox="1"/>
          <p:nvPr/>
        </p:nvSpPr>
        <p:spPr>
          <a:xfrm>
            <a:off x="107504" y="188640"/>
            <a:ext cx="7488832" cy="646331"/>
          </a:xfrm>
          <a:prstGeom prst="rect">
            <a:avLst/>
          </a:prstGeom>
          <a:noFill/>
        </p:spPr>
        <p:txBody>
          <a:bodyPr wrap="square" rtlCol="0">
            <a:spAutoFit/>
          </a:bodyPr>
          <a:lstStyle/>
          <a:p>
            <a:r>
              <a:rPr lang="da-DK" sz="3600" dirty="0" smtClean="0">
                <a:solidFill>
                  <a:srgbClr val="FF0000"/>
                </a:solidFill>
              </a:rPr>
              <a:t>Nogle af mine bøger om dyr </a:t>
            </a:r>
            <a:endParaRPr lang="da-DK" sz="3600"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36"/>
                                        </p:tgtEl>
                                        <p:attrNameLst>
                                          <p:attrName>style.visibility</p:attrName>
                                        </p:attrNameLst>
                                      </p:cBhvr>
                                      <p:to>
                                        <p:strVal val="visible"/>
                                      </p:to>
                                    </p:set>
                                    <p:anim calcmode="lin" valueType="num">
                                      <p:cBhvr additive="base">
                                        <p:cTn id="7" dur="500" fill="hold"/>
                                        <p:tgtEl>
                                          <p:spTgt spid="1036"/>
                                        </p:tgtEl>
                                        <p:attrNameLst>
                                          <p:attrName>ppt_x</p:attrName>
                                        </p:attrNameLst>
                                      </p:cBhvr>
                                      <p:tavLst>
                                        <p:tav tm="0">
                                          <p:val>
                                            <p:strVal val="#ppt_x"/>
                                          </p:val>
                                        </p:tav>
                                        <p:tav tm="100000">
                                          <p:val>
                                            <p:strVal val="#ppt_x"/>
                                          </p:val>
                                        </p:tav>
                                      </p:tavLst>
                                    </p:anim>
                                    <p:anim calcmode="lin" valueType="num">
                                      <p:cBhvr additive="base">
                                        <p:cTn id="8" dur="500" fill="hold"/>
                                        <p:tgtEl>
                                          <p:spTgt spid="103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38"/>
                                        </p:tgtEl>
                                        <p:attrNameLst>
                                          <p:attrName>style.visibility</p:attrName>
                                        </p:attrNameLst>
                                      </p:cBhvr>
                                      <p:to>
                                        <p:strVal val="visible"/>
                                      </p:to>
                                    </p:set>
                                    <p:anim calcmode="lin" valueType="num">
                                      <p:cBhvr additive="base">
                                        <p:cTn id="13" dur="500" fill="hold"/>
                                        <p:tgtEl>
                                          <p:spTgt spid="1038"/>
                                        </p:tgtEl>
                                        <p:attrNameLst>
                                          <p:attrName>ppt_x</p:attrName>
                                        </p:attrNameLst>
                                      </p:cBhvr>
                                      <p:tavLst>
                                        <p:tav tm="0">
                                          <p:val>
                                            <p:strVal val="#ppt_x"/>
                                          </p:val>
                                        </p:tav>
                                        <p:tav tm="100000">
                                          <p:val>
                                            <p:strVal val="#ppt_x"/>
                                          </p:val>
                                        </p:tav>
                                      </p:tavLst>
                                    </p:anim>
                                    <p:anim calcmode="lin" valueType="num">
                                      <p:cBhvr additive="base">
                                        <p:cTn id="14" dur="500" fill="hold"/>
                                        <p:tgtEl>
                                          <p:spTgt spid="103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040"/>
                                        </p:tgtEl>
                                        <p:attrNameLst>
                                          <p:attrName>style.visibility</p:attrName>
                                        </p:attrNameLst>
                                      </p:cBhvr>
                                      <p:to>
                                        <p:strVal val="visible"/>
                                      </p:to>
                                    </p:set>
                                    <p:anim calcmode="lin" valueType="num">
                                      <p:cBhvr additive="base">
                                        <p:cTn id="19" dur="500" fill="hold"/>
                                        <p:tgtEl>
                                          <p:spTgt spid="1040"/>
                                        </p:tgtEl>
                                        <p:attrNameLst>
                                          <p:attrName>ppt_x</p:attrName>
                                        </p:attrNameLst>
                                      </p:cBhvr>
                                      <p:tavLst>
                                        <p:tav tm="0">
                                          <p:val>
                                            <p:strVal val="#ppt_x"/>
                                          </p:val>
                                        </p:tav>
                                        <p:tav tm="100000">
                                          <p:val>
                                            <p:strVal val="#ppt_x"/>
                                          </p:val>
                                        </p:tav>
                                      </p:tavLst>
                                    </p:anim>
                                    <p:anim calcmode="lin" valueType="num">
                                      <p:cBhvr additive="base">
                                        <p:cTn id="20" dur="500" fill="hold"/>
                                        <p:tgtEl>
                                          <p:spTgt spid="104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042"/>
                                        </p:tgtEl>
                                        <p:attrNameLst>
                                          <p:attrName>style.visibility</p:attrName>
                                        </p:attrNameLst>
                                      </p:cBhvr>
                                      <p:to>
                                        <p:strVal val="visible"/>
                                      </p:to>
                                    </p:set>
                                    <p:anim calcmode="lin" valueType="num">
                                      <p:cBhvr additive="base">
                                        <p:cTn id="25" dur="500" fill="hold"/>
                                        <p:tgtEl>
                                          <p:spTgt spid="1042"/>
                                        </p:tgtEl>
                                        <p:attrNameLst>
                                          <p:attrName>ppt_x</p:attrName>
                                        </p:attrNameLst>
                                      </p:cBhvr>
                                      <p:tavLst>
                                        <p:tav tm="0">
                                          <p:val>
                                            <p:strVal val="#ppt_x"/>
                                          </p:val>
                                        </p:tav>
                                        <p:tav tm="100000">
                                          <p:val>
                                            <p:strVal val="#ppt_x"/>
                                          </p:val>
                                        </p:tav>
                                      </p:tavLst>
                                    </p:anim>
                                    <p:anim calcmode="lin" valueType="num">
                                      <p:cBhvr additive="base">
                                        <p:cTn id="26" dur="500" fill="hold"/>
                                        <p:tgtEl>
                                          <p:spTgt spid="104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044"/>
                                        </p:tgtEl>
                                        <p:attrNameLst>
                                          <p:attrName>style.visibility</p:attrName>
                                        </p:attrNameLst>
                                      </p:cBhvr>
                                      <p:to>
                                        <p:strVal val="visible"/>
                                      </p:to>
                                    </p:set>
                                    <p:anim calcmode="lin" valueType="num">
                                      <p:cBhvr additive="base">
                                        <p:cTn id="31" dur="500" fill="hold"/>
                                        <p:tgtEl>
                                          <p:spTgt spid="1044"/>
                                        </p:tgtEl>
                                        <p:attrNameLst>
                                          <p:attrName>ppt_x</p:attrName>
                                        </p:attrNameLst>
                                      </p:cBhvr>
                                      <p:tavLst>
                                        <p:tav tm="0">
                                          <p:val>
                                            <p:strVal val="#ppt_x"/>
                                          </p:val>
                                        </p:tav>
                                        <p:tav tm="100000">
                                          <p:val>
                                            <p:strVal val="#ppt_x"/>
                                          </p:val>
                                        </p:tav>
                                      </p:tavLst>
                                    </p:anim>
                                    <p:anim calcmode="lin" valueType="num">
                                      <p:cBhvr additive="base">
                                        <p:cTn id="32" dur="500" fill="hold"/>
                                        <p:tgtEl>
                                          <p:spTgt spid="104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46"/>
                                        </p:tgtEl>
                                        <p:attrNameLst>
                                          <p:attrName>style.visibility</p:attrName>
                                        </p:attrNameLst>
                                      </p:cBhvr>
                                      <p:to>
                                        <p:strVal val="visible"/>
                                      </p:to>
                                    </p:set>
                                    <p:anim calcmode="lin" valueType="num">
                                      <p:cBhvr additive="base">
                                        <p:cTn id="37" dur="500" fill="hold"/>
                                        <p:tgtEl>
                                          <p:spTgt spid="1046"/>
                                        </p:tgtEl>
                                        <p:attrNameLst>
                                          <p:attrName>ppt_x</p:attrName>
                                        </p:attrNameLst>
                                      </p:cBhvr>
                                      <p:tavLst>
                                        <p:tav tm="0">
                                          <p:val>
                                            <p:strVal val="#ppt_x"/>
                                          </p:val>
                                        </p:tav>
                                        <p:tav tm="100000">
                                          <p:val>
                                            <p:strVal val="#ppt_x"/>
                                          </p:val>
                                        </p:tav>
                                      </p:tavLst>
                                    </p:anim>
                                    <p:anim calcmode="lin" valueType="num">
                                      <p:cBhvr additive="base">
                                        <p:cTn id="38" dur="500" fill="hold"/>
                                        <p:tgtEl>
                                          <p:spTgt spid="104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048"/>
                                        </p:tgtEl>
                                        <p:attrNameLst>
                                          <p:attrName>style.visibility</p:attrName>
                                        </p:attrNameLst>
                                      </p:cBhvr>
                                      <p:to>
                                        <p:strVal val="visible"/>
                                      </p:to>
                                    </p:set>
                                    <p:anim calcmode="lin" valueType="num">
                                      <p:cBhvr additive="base">
                                        <p:cTn id="43" dur="500" fill="hold"/>
                                        <p:tgtEl>
                                          <p:spTgt spid="1048"/>
                                        </p:tgtEl>
                                        <p:attrNameLst>
                                          <p:attrName>ppt_x</p:attrName>
                                        </p:attrNameLst>
                                      </p:cBhvr>
                                      <p:tavLst>
                                        <p:tav tm="0">
                                          <p:val>
                                            <p:strVal val="#ppt_x"/>
                                          </p:val>
                                        </p:tav>
                                        <p:tav tm="100000">
                                          <p:val>
                                            <p:strVal val="#ppt_x"/>
                                          </p:val>
                                        </p:tav>
                                      </p:tavLst>
                                    </p:anim>
                                    <p:anim calcmode="lin" valueType="num">
                                      <p:cBhvr additive="base">
                                        <p:cTn id="44" dur="500" fill="hold"/>
                                        <p:tgtEl>
                                          <p:spTgt spid="104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1052"/>
                                        </p:tgtEl>
                                        <p:attrNameLst>
                                          <p:attrName>style.visibility</p:attrName>
                                        </p:attrNameLst>
                                      </p:cBhvr>
                                      <p:to>
                                        <p:strVal val="visible"/>
                                      </p:to>
                                    </p:set>
                                    <p:anim calcmode="lin" valueType="num">
                                      <p:cBhvr additive="base">
                                        <p:cTn id="49" dur="500" fill="hold"/>
                                        <p:tgtEl>
                                          <p:spTgt spid="1052"/>
                                        </p:tgtEl>
                                        <p:attrNameLst>
                                          <p:attrName>ppt_x</p:attrName>
                                        </p:attrNameLst>
                                      </p:cBhvr>
                                      <p:tavLst>
                                        <p:tav tm="0">
                                          <p:val>
                                            <p:strVal val="#ppt_x"/>
                                          </p:val>
                                        </p:tav>
                                        <p:tav tm="100000">
                                          <p:val>
                                            <p:strVal val="#ppt_x"/>
                                          </p:val>
                                        </p:tav>
                                      </p:tavLst>
                                    </p:anim>
                                    <p:anim calcmode="lin" valueType="num">
                                      <p:cBhvr additive="base">
                                        <p:cTn id="50" dur="500" fill="hold"/>
                                        <p:tgtEl>
                                          <p:spTgt spid="1052"/>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1050"/>
                                        </p:tgtEl>
                                        <p:attrNameLst>
                                          <p:attrName>style.visibility</p:attrName>
                                        </p:attrNameLst>
                                      </p:cBhvr>
                                      <p:to>
                                        <p:strVal val="visible"/>
                                      </p:to>
                                    </p:set>
                                    <p:anim calcmode="lin" valueType="num">
                                      <p:cBhvr additive="base">
                                        <p:cTn id="55" dur="500" fill="hold"/>
                                        <p:tgtEl>
                                          <p:spTgt spid="1050"/>
                                        </p:tgtEl>
                                        <p:attrNameLst>
                                          <p:attrName>ppt_x</p:attrName>
                                        </p:attrNameLst>
                                      </p:cBhvr>
                                      <p:tavLst>
                                        <p:tav tm="0">
                                          <p:val>
                                            <p:strVal val="#ppt_x"/>
                                          </p:val>
                                        </p:tav>
                                        <p:tav tm="100000">
                                          <p:val>
                                            <p:strVal val="#ppt_x"/>
                                          </p:val>
                                        </p:tav>
                                      </p:tavLst>
                                    </p:anim>
                                    <p:anim calcmode="lin" valueType="num">
                                      <p:cBhvr additive="base">
                                        <p:cTn id="56" dur="500" fill="hold"/>
                                        <p:tgtEl>
                                          <p:spTgt spid="1050"/>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17410"/>
                                        </p:tgtEl>
                                        <p:attrNameLst>
                                          <p:attrName>style.visibility</p:attrName>
                                        </p:attrNameLst>
                                      </p:cBhvr>
                                      <p:to>
                                        <p:strVal val="visible"/>
                                      </p:to>
                                    </p:set>
                                    <p:anim calcmode="lin" valueType="num">
                                      <p:cBhvr additive="base">
                                        <p:cTn id="61" dur="500" fill="hold"/>
                                        <p:tgtEl>
                                          <p:spTgt spid="17410"/>
                                        </p:tgtEl>
                                        <p:attrNameLst>
                                          <p:attrName>ppt_x</p:attrName>
                                        </p:attrNameLst>
                                      </p:cBhvr>
                                      <p:tavLst>
                                        <p:tav tm="0">
                                          <p:val>
                                            <p:strVal val="#ppt_x"/>
                                          </p:val>
                                        </p:tav>
                                        <p:tav tm="100000">
                                          <p:val>
                                            <p:strVal val="#ppt_x"/>
                                          </p:val>
                                        </p:tav>
                                      </p:tavLst>
                                    </p:anim>
                                    <p:anim calcmode="lin" valueType="num">
                                      <p:cBhvr additive="base">
                                        <p:cTn id="62" dur="500" fill="hold"/>
                                        <p:tgtEl>
                                          <p:spTgt spid="17410"/>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nodeType="clickEffect">
                                  <p:stCondLst>
                                    <p:cond delay="0"/>
                                  </p:stCondLst>
                                  <p:childTnLst>
                                    <p:set>
                                      <p:cBhvr>
                                        <p:cTn id="66" dur="1" fill="hold">
                                          <p:stCondLst>
                                            <p:cond delay="0"/>
                                          </p:stCondLst>
                                        </p:cTn>
                                        <p:tgtEl>
                                          <p:spTgt spid="2"/>
                                        </p:tgtEl>
                                        <p:attrNameLst>
                                          <p:attrName>style.visibility</p:attrName>
                                        </p:attrNameLst>
                                      </p:cBhvr>
                                      <p:to>
                                        <p:strVal val="visible"/>
                                      </p:to>
                                    </p:set>
                                    <p:anim calcmode="lin" valueType="num">
                                      <p:cBhvr additive="base">
                                        <p:cTn id="67" dur="500" fill="hold"/>
                                        <p:tgtEl>
                                          <p:spTgt spid="2"/>
                                        </p:tgtEl>
                                        <p:attrNameLst>
                                          <p:attrName>ppt_x</p:attrName>
                                        </p:attrNameLst>
                                      </p:cBhvr>
                                      <p:tavLst>
                                        <p:tav tm="0">
                                          <p:val>
                                            <p:strVal val="#ppt_x"/>
                                          </p:val>
                                        </p:tav>
                                        <p:tav tm="100000">
                                          <p:val>
                                            <p:strVal val="#ppt_x"/>
                                          </p:val>
                                        </p:tav>
                                      </p:tavLst>
                                    </p:anim>
                                    <p:anim calcmode="lin" valueType="num">
                                      <p:cBhvr additive="base">
                                        <p:cTn id="6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nodeType="clickEffect">
                                  <p:stCondLst>
                                    <p:cond delay="0"/>
                                  </p:stCondLst>
                                  <p:childTnLst>
                                    <p:set>
                                      <p:cBhvr>
                                        <p:cTn id="72" dur="1" fill="hold">
                                          <p:stCondLst>
                                            <p:cond delay="0"/>
                                          </p:stCondLst>
                                        </p:cTn>
                                        <p:tgtEl>
                                          <p:spTgt spid="1054"/>
                                        </p:tgtEl>
                                        <p:attrNameLst>
                                          <p:attrName>style.visibility</p:attrName>
                                        </p:attrNameLst>
                                      </p:cBhvr>
                                      <p:to>
                                        <p:strVal val="visible"/>
                                      </p:to>
                                    </p:set>
                                    <p:anim calcmode="lin" valueType="num">
                                      <p:cBhvr additive="base">
                                        <p:cTn id="73" dur="500" fill="hold"/>
                                        <p:tgtEl>
                                          <p:spTgt spid="1054"/>
                                        </p:tgtEl>
                                        <p:attrNameLst>
                                          <p:attrName>ppt_x</p:attrName>
                                        </p:attrNameLst>
                                      </p:cBhvr>
                                      <p:tavLst>
                                        <p:tav tm="0">
                                          <p:val>
                                            <p:strVal val="#ppt_x"/>
                                          </p:val>
                                        </p:tav>
                                        <p:tav tm="100000">
                                          <p:val>
                                            <p:strVal val="#ppt_x"/>
                                          </p:val>
                                        </p:tav>
                                      </p:tavLst>
                                    </p:anim>
                                    <p:anim calcmode="lin" valueType="num">
                                      <p:cBhvr additive="base">
                                        <p:cTn id="74" dur="500" fill="hold"/>
                                        <p:tgtEl>
                                          <p:spTgt spid="105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10" descr="pin"/>
          <p:cNvPicPr>
            <a:picLocks noChangeAspect="1" noChangeArrowheads="1"/>
          </p:cNvPicPr>
          <p:nvPr/>
        </p:nvPicPr>
        <p:blipFill>
          <a:blip r:embed="rId2" cstate="print"/>
          <a:srcRect/>
          <a:stretch>
            <a:fillRect/>
          </a:stretch>
        </p:blipFill>
        <p:spPr>
          <a:xfrm>
            <a:off x="-612775" y="0"/>
            <a:ext cx="10396538" cy="6789738"/>
          </a:xfrm>
          <a:prstGeom prst="rect">
            <a:avLst/>
          </a:prstGeom>
          <a:noFill/>
          <a:ln w="9525">
            <a:noFill/>
            <a:miter lim="800000"/>
            <a:headEnd/>
            <a:tailEnd/>
          </a:ln>
        </p:spPr>
      </p:pic>
      <p:sp>
        <p:nvSpPr>
          <p:cNvPr id="2" name="Tekstboks 1"/>
          <p:cNvSpPr txBox="1">
            <a:spLocks noChangeArrowheads="1"/>
          </p:cNvSpPr>
          <p:nvPr/>
        </p:nvSpPr>
        <p:spPr>
          <a:xfrm>
            <a:off x="4821238" y="401638"/>
            <a:ext cx="4356100" cy="1476375"/>
          </a:xfrm>
          <a:prstGeom prst="rect">
            <a:avLst/>
          </a:prstGeom>
          <a:noFill/>
          <a:ln w="9525">
            <a:noFill/>
            <a:miter lim="800000"/>
            <a:headEnd/>
            <a:tailEnd/>
          </a:ln>
        </p:spPr>
        <p:txBody>
          <a:bodyPr numCol="1">
            <a:spAutoFit/>
          </a:bodyPr>
          <a:lstStyle/>
          <a:p>
            <a:pPr marL="342900" indent="-342900">
              <a:buFontTx/>
              <a:buAutoNum type="arabicPeriod"/>
            </a:pPr>
            <a:r>
              <a:rPr lang="da-DK" altLang="da-DK" dirty="0"/>
              <a:t>Skriv til din læser (målgruppe)</a:t>
            </a:r>
          </a:p>
          <a:p>
            <a:pPr marL="342900" indent="-342900">
              <a:buFontTx/>
              <a:buAutoNum type="arabicPeriod"/>
            </a:pPr>
            <a:r>
              <a:rPr lang="da-DK" altLang="da-DK" dirty="0"/>
              <a:t>Sæt jer godt ind i emnet</a:t>
            </a:r>
          </a:p>
          <a:p>
            <a:pPr marL="342900" indent="-342900">
              <a:buFontTx/>
              <a:buAutoNum type="arabicPeriod"/>
            </a:pPr>
            <a:r>
              <a:rPr lang="da-DK" altLang="da-DK" dirty="0"/>
              <a:t>Læg bøgerne væk, mens I skriver</a:t>
            </a:r>
          </a:p>
          <a:p>
            <a:pPr marL="342900" indent="-342900">
              <a:buFontTx/>
              <a:buAutoNum type="arabicPeriod"/>
            </a:pPr>
            <a:r>
              <a:rPr lang="da-DK" altLang="da-DK" dirty="0"/>
              <a:t>Læs højt</a:t>
            </a:r>
          </a:p>
          <a:p>
            <a:pPr marL="342900" indent="-342900">
              <a:buFontTx/>
              <a:buAutoNum type="arabicPeriod"/>
            </a:pPr>
            <a:r>
              <a:rPr lang="da-DK" altLang="da-DK" dirty="0"/>
              <a:t>Få andre til at læse det igennem</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a:stretch>
            <a:fillRect/>
          </a:stretch>
        </p:blipFill>
        <p:spPr bwMode="auto">
          <a:xfrm>
            <a:off x="0" y="303213"/>
            <a:ext cx="10218738" cy="62499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4" descr="AD9687A8"/>
          <p:cNvPicPr>
            <a:picLocks noChangeAspect="1" noChangeArrowheads="1"/>
          </p:cNvPicPr>
          <p:nvPr/>
        </p:nvPicPr>
        <p:blipFill>
          <a:blip r:embed="rId2" cstate="print"/>
          <a:srcRect l="3151" t="3184" b="21465"/>
          <a:stretch>
            <a:fillRect/>
          </a:stretch>
        </p:blipFill>
        <p:spPr>
          <a:xfrm>
            <a:off x="0" y="1556792"/>
            <a:ext cx="4426397" cy="5112568"/>
          </a:xfrm>
          <a:prstGeom prst="rect">
            <a:avLst/>
          </a:prstGeom>
          <a:noFill/>
          <a:ln w="9525">
            <a:noFill/>
            <a:miter lim="800000"/>
            <a:headEnd/>
            <a:tailEnd/>
          </a:ln>
        </p:spPr>
      </p:pic>
      <p:sp>
        <p:nvSpPr>
          <p:cNvPr id="5" name="Tekstboks 4"/>
          <p:cNvSpPr txBox="1"/>
          <p:nvPr/>
        </p:nvSpPr>
        <p:spPr>
          <a:xfrm>
            <a:off x="1187624" y="404664"/>
            <a:ext cx="6624736" cy="954107"/>
          </a:xfrm>
          <a:prstGeom prst="rect">
            <a:avLst/>
          </a:prstGeom>
          <a:noFill/>
        </p:spPr>
        <p:txBody>
          <a:bodyPr wrap="square" rtlCol="0">
            <a:spAutoFit/>
          </a:bodyPr>
          <a:lstStyle/>
          <a:p>
            <a:r>
              <a:rPr lang="da-DK" sz="2800" dirty="0" smtClean="0"/>
              <a:t>Der skal være en indholdsfortegnelse</a:t>
            </a:r>
          </a:p>
          <a:p>
            <a:r>
              <a:rPr lang="da-DK" sz="2800" dirty="0" smtClean="0"/>
              <a:t>- og nok også stikord</a:t>
            </a:r>
            <a:endParaRPr lang="da-DK" sz="2800" dirty="0"/>
          </a:p>
        </p:txBody>
      </p:sp>
      <p:pic>
        <p:nvPicPr>
          <p:cNvPr id="4" name="Picture 5" descr="75F953F6"/>
          <p:cNvPicPr>
            <a:picLocks noChangeAspect="1" noChangeArrowheads="1"/>
          </p:cNvPicPr>
          <p:nvPr/>
        </p:nvPicPr>
        <p:blipFill>
          <a:blip r:embed="rId3" cstate="print"/>
          <a:srcRect/>
          <a:stretch>
            <a:fillRect/>
          </a:stretch>
        </p:blipFill>
        <p:spPr bwMode="auto">
          <a:xfrm>
            <a:off x="5465241" y="1621678"/>
            <a:ext cx="3678759" cy="523632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6" name="Rectangle 2"/>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a-DK"/>
          </a:p>
        </p:txBody>
      </p:sp>
      <p:pic>
        <p:nvPicPr>
          <p:cNvPr id="1025" name="Picture 1" descr="CC0CEB05"/>
          <p:cNvPicPr>
            <a:picLocks noChangeAspect="1" noChangeArrowheads="1"/>
          </p:cNvPicPr>
          <p:nvPr/>
        </p:nvPicPr>
        <p:blipFill>
          <a:blip r:embed="rId2" cstate="print"/>
          <a:srcRect r="31216" b="18816"/>
          <a:stretch>
            <a:fillRect/>
          </a:stretch>
        </p:blipFill>
        <p:spPr bwMode="auto">
          <a:xfrm>
            <a:off x="0" y="0"/>
            <a:ext cx="4173318" cy="6858000"/>
          </a:xfrm>
          <a:prstGeom prst="rect">
            <a:avLst/>
          </a:prstGeom>
          <a:noFill/>
        </p:spPr>
      </p:pic>
      <p:sp>
        <p:nvSpPr>
          <p:cNvPr id="1028" name="Rectangle 4"/>
          <p:cNvSpPr>
            <a:spLocks noChangeArrowheads="1"/>
          </p:cNvSpPr>
          <p:nvPr/>
        </p:nvSpPr>
        <p:spPr bwMode="auto">
          <a:xfrm>
            <a:off x="0" y="0"/>
            <a:ext cx="9144000" cy="0"/>
          </a:xfrm>
          <a:prstGeom prst="rect">
            <a:avLst/>
          </a:prstGeom>
          <a:noFill/>
          <a:ln w="9525">
            <a:noFill/>
            <a:miter lim="800000"/>
            <a:headEnd/>
            <a:tailEnd/>
          </a:ln>
          <a:effectLst/>
        </p:spPr>
        <p:txBody>
          <a:bodyPr vert="horz" wrap="none" lIns="91440" tIns="45720" rIns="91440" bIns="45720" numCol="1" anchor="ctr" anchorCtr="0" compatLnSpc="1">
            <a:prstTxWarp prst="textNoShape">
              <a:avLst/>
            </a:prstTxWarp>
            <a:spAutoFit/>
          </a:bodyPr>
          <a:lstStyle/>
          <a:p>
            <a:endParaRPr lang="da-DK"/>
          </a:p>
        </p:txBody>
      </p:sp>
      <p:pic>
        <p:nvPicPr>
          <p:cNvPr id="1029" name="Picture 5" descr="445A6E21"/>
          <p:cNvPicPr>
            <a:picLocks noChangeAspect="1" noChangeArrowheads="1"/>
          </p:cNvPicPr>
          <p:nvPr/>
        </p:nvPicPr>
        <p:blipFill>
          <a:blip r:embed="rId3" cstate="print"/>
          <a:srcRect l="2649"/>
          <a:stretch>
            <a:fillRect/>
          </a:stretch>
        </p:blipFill>
        <p:spPr bwMode="auto">
          <a:xfrm>
            <a:off x="4633371" y="0"/>
            <a:ext cx="451063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AD97F5D7"/>
          <p:cNvPicPr>
            <a:picLocks noChangeAspect="1" noChangeArrowheads="1"/>
          </p:cNvPicPr>
          <p:nvPr/>
        </p:nvPicPr>
        <p:blipFill>
          <a:blip r:embed="rId2" cstate="print"/>
          <a:srcRect t="56313"/>
          <a:stretch>
            <a:fillRect/>
          </a:stretch>
        </p:blipFill>
        <p:spPr bwMode="auto">
          <a:xfrm>
            <a:off x="1835696" y="980728"/>
            <a:ext cx="6019197" cy="5085184"/>
          </a:xfrm>
          <a:prstGeom prst="rect">
            <a:avLst/>
          </a:prstGeom>
          <a:noFill/>
          <a:ln w="9525">
            <a:noFill/>
            <a:miter lim="800000"/>
            <a:headEnd/>
            <a:tailEnd/>
          </a:ln>
        </p:spPr>
      </p:pic>
      <p:sp>
        <p:nvSpPr>
          <p:cNvPr id="3" name="Rektangel 2"/>
          <p:cNvSpPr/>
          <p:nvPr/>
        </p:nvSpPr>
        <p:spPr>
          <a:xfrm>
            <a:off x="1763688" y="6021288"/>
            <a:ext cx="5760640" cy="369332"/>
          </a:xfrm>
          <a:prstGeom prst="rect">
            <a:avLst/>
          </a:prstGeom>
        </p:spPr>
        <p:txBody>
          <a:bodyPr wrap="square">
            <a:spAutoFit/>
          </a:bodyPr>
          <a:lstStyle/>
          <a:p>
            <a:pPr marL="342900" indent="-342900"/>
            <a:r>
              <a:rPr lang="da-DK" altLang="da-DK" i="1" dirty="0" smtClean="0"/>
              <a:t>En chimpanse bruger en pind til at finde myrer. </a:t>
            </a:r>
            <a:endParaRPr lang="da-DK" altLang="da-DK" i="1" dirty="0"/>
          </a:p>
        </p:txBody>
      </p:sp>
      <p:sp>
        <p:nvSpPr>
          <p:cNvPr id="4" name="Tekstboks 3"/>
          <p:cNvSpPr txBox="1"/>
          <p:nvPr/>
        </p:nvSpPr>
        <p:spPr>
          <a:xfrm>
            <a:off x="683568" y="0"/>
            <a:ext cx="7992888" cy="769441"/>
          </a:xfrm>
          <a:prstGeom prst="rect">
            <a:avLst/>
          </a:prstGeom>
          <a:noFill/>
        </p:spPr>
        <p:txBody>
          <a:bodyPr wrap="square" rtlCol="0">
            <a:spAutoFit/>
          </a:bodyPr>
          <a:lstStyle/>
          <a:p>
            <a:pPr algn="ctr"/>
            <a:r>
              <a:rPr lang="da-DK" sz="4400" dirty="0" smtClean="0"/>
              <a:t>Gode billeder og billedtekster</a:t>
            </a:r>
            <a:endParaRPr lang="da-DK" sz="4400"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979712" y="1412775"/>
            <a:ext cx="4966648" cy="4927699"/>
          </a:xfrm>
          <a:prstGeom prst="rect">
            <a:avLst/>
          </a:prstGeom>
          <a:noFill/>
          <a:ln w="9525">
            <a:noFill/>
            <a:miter lim="800000"/>
            <a:headEnd/>
            <a:tailEnd/>
          </a:ln>
        </p:spPr>
      </p:pic>
      <p:sp>
        <p:nvSpPr>
          <p:cNvPr id="5" name="Tekstboks 4"/>
          <p:cNvSpPr txBox="1"/>
          <p:nvPr/>
        </p:nvSpPr>
        <p:spPr>
          <a:xfrm>
            <a:off x="2411760" y="332656"/>
            <a:ext cx="4032448" cy="523220"/>
          </a:xfrm>
          <a:prstGeom prst="rect">
            <a:avLst/>
          </a:prstGeom>
          <a:noFill/>
        </p:spPr>
        <p:txBody>
          <a:bodyPr wrap="square" rtlCol="0">
            <a:spAutoFit/>
          </a:bodyPr>
          <a:lstStyle/>
          <a:p>
            <a:r>
              <a:rPr lang="da-DK" sz="2800" dirty="0" smtClean="0"/>
              <a:t>En god bagsidetekst</a:t>
            </a:r>
            <a:endParaRPr lang="da-DK" sz="2800"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4" descr="F3AE3B74"/>
          <p:cNvPicPr>
            <a:picLocks noChangeAspect="1" noChangeArrowheads="1"/>
          </p:cNvPicPr>
          <p:nvPr/>
        </p:nvPicPr>
        <p:blipFill>
          <a:blip r:embed="rId2" cstate="print"/>
          <a:srcRect t="2353" r="2240"/>
          <a:stretch>
            <a:fillRect/>
          </a:stretch>
        </p:blipFill>
        <p:spPr>
          <a:xfrm>
            <a:off x="0" y="0"/>
            <a:ext cx="4422775" cy="6308725"/>
          </a:xfrm>
          <a:prstGeom prst="rect">
            <a:avLst/>
          </a:prstGeom>
          <a:noFill/>
          <a:ln w="9525">
            <a:noFill/>
            <a:miter lim="800000"/>
            <a:headEnd/>
            <a:tailEnd/>
          </a:ln>
        </p:spPr>
      </p:pic>
      <p:pic>
        <p:nvPicPr>
          <p:cNvPr id="13315" name="Picture 5" descr="E8DC55A2"/>
          <p:cNvPicPr>
            <a:picLocks noChangeAspect="1" noChangeArrowheads="1"/>
          </p:cNvPicPr>
          <p:nvPr/>
        </p:nvPicPr>
        <p:blipFill>
          <a:blip r:embed="rId3" cstate="print"/>
          <a:srcRect/>
          <a:stretch>
            <a:fillRect/>
          </a:stretch>
        </p:blipFill>
        <p:spPr>
          <a:xfrm>
            <a:off x="4776788" y="0"/>
            <a:ext cx="4367212" cy="63198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descr="Billedet indeholder sandsynligvis: 2 personer, smilende personer, folk, der stÃ¥r, telefon og tekst"/>
          <p:cNvPicPr>
            <a:picLocks noChangeAspect="1" noChangeArrowheads="1"/>
          </p:cNvPicPr>
          <p:nvPr/>
        </p:nvPicPr>
        <p:blipFill>
          <a:blip r:embed="rId2" cstate="print"/>
          <a:srcRect/>
          <a:stretch>
            <a:fillRect/>
          </a:stretch>
        </p:blipFill>
        <p:spPr>
          <a:xfrm>
            <a:off x="971600" y="764704"/>
            <a:ext cx="6612227" cy="4959170"/>
          </a:xfrm>
          <a:prstGeom prst="rect">
            <a:avLst/>
          </a:prstGeom>
          <a:noFill/>
          <a:ln w="9525">
            <a:noFill/>
            <a:miter lim="800000"/>
            <a:headEnd/>
            <a:tailEnd/>
          </a:ln>
        </p:spPr>
      </p:pic>
      <p:sp>
        <p:nvSpPr>
          <p:cNvPr id="3" name="Tekstboks 2"/>
          <p:cNvSpPr txBox="1"/>
          <p:nvPr/>
        </p:nvSpPr>
        <p:spPr>
          <a:xfrm>
            <a:off x="395536" y="260648"/>
            <a:ext cx="7848872" cy="461665"/>
          </a:xfrm>
          <a:prstGeom prst="rect">
            <a:avLst/>
          </a:prstGeom>
          <a:noFill/>
        </p:spPr>
        <p:txBody>
          <a:bodyPr wrap="square" rtlCol="0">
            <a:spAutoFit/>
          </a:bodyPr>
          <a:lstStyle/>
          <a:p>
            <a:r>
              <a:rPr lang="da-DK" sz="2400" dirty="0" smtClean="0"/>
              <a:t>Jeg har skrevet over 150 lette fagbøger for børn og unge</a:t>
            </a:r>
            <a:endParaRPr lang="da-DK" sz="2400" dirty="0"/>
          </a:p>
        </p:txBody>
      </p:sp>
      <p:sp>
        <p:nvSpPr>
          <p:cNvPr id="4" name="Tekstboks 3"/>
          <p:cNvSpPr txBox="1"/>
          <p:nvPr/>
        </p:nvSpPr>
        <p:spPr>
          <a:xfrm>
            <a:off x="395536" y="6093296"/>
            <a:ext cx="8208912" cy="461665"/>
          </a:xfrm>
          <a:prstGeom prst="rect">
            <a:avLst/>
          </a:prstGeom>
          <a:noFill/>
        </p:spPr>
        <p:txBody>
          <a:bodyPr wrap="square" rtlCol="0">
            <a:spAutoFit/>
          </a:bodyPr>
          <a:lstStyle/>
          <a:p>
            <a:r>
              <a:rPr lang="da-DK" sz="2400" dirty="0" smtClean="0"/>
              <a:t>I 2018 fik jeg Skriverprisen for de mange fagbøger</a:t>
            </a:r>
            <a:endParaRPr lang="da-DK" sz="2400"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descr="Obama ALT Forside.jpg"/>
          <p:cNvPicPr>
            <a:picLocks noChangeAspect="1" noChangeArrowheads="1"/>
          </p:cNvPicPr>
          <p:nvPr/>
        </p:nvPicPr>
        <p:blipFill>
          <a:blip r:embed="rId2" cstate="print"/>
          <a:srcRect/>
          <a:stretch>
            <a:fillRect/>
          </a:stretch>
        </p:blipFill>
        <p:spPr>
          <a:xfrm>
            <a:off x="-904875" y="0"/>
            <a:ext cx="5129213" cy="6858000"/>
          </a:xfrm>
          <a:prstGeom prst="rect">
            <a:avLst/>
          </a:prstGeom>
          <a:noFill/>
          <a:ln w="9525">
            <a:noFill/>
            <a:miter lim="800000"/>
            <a:headEnd/>
            <a:tailEnd/>
          </a:ln>
        </p:spPr>
      </p:pic>
      <p:sp>
        <p:nvSpPr>
          <p:cNvPr id="14339" name="AutoShape 4" descr="Image result for euroman forside coster"/>
          <p:cNvSpPr>
            <a:spLocks noChangeAspect="1" noChangeArrowheads="1"/>
          </p:cNvSpPr>
          <p:nvPr/>
        </p:nvSpPr>
        <p:spPr>
          <a:xfrm>
            <a:off x="155575" y="-144463"/>
            <a:ext cx="304800" cy="304801"/>
          </a:xfrm>
          <a:prstGeom prst="rect">
            <a:avLst/>
          </a:prstGeom>
          <a:noFill/>
          <a:ln w="9525">
            <a:noFill/>
            <a:miter lim="800000"/>
            <a:headEnd/>
            <a:tailEnd/>
          </a:ln>
        </p:spPr>
        <p:txBody>
          <a:bodyPr numCol="1"/>
          <a:lstStyle/>
          <a:p>
            <a:endParaRPr lang="da-DK" altLang="da-DK"/>
          </a:p>
        </p:txBody>
      </p:sp>
      <p:sp>
        <p:nvSpPr>
          <p:cNvPr id="14340" name="AutoShape 6" descr="Image result for euroman forside coster"/>
          <p:cNvSpPr>
            <a:spLocks noChangeAspect="1" noChangeArrowheads="1"/>
          </p:cNvSpPr>
          <p:nvPr/>
        </p:nvSpPr>
        <p:spPr>
          <a:xfrm>
            <a:off x="155575" y="-144463"/>
            <a:ext cx="304800" cy="304801"/>
          </a:xfrm>
          <a:prstGeom prst="rect">
            <a:avLst/>
          </a:prstGeom>
          <a:noFill/>
          <a:ln w="9525">
            <a:noFill/>
            <a:miter lim="800000"/>
            <a:headEnd/>
            <a:tailEnd/>
          </a:ln>
        </p:spPr>
        <p:txBody>
          <a:bodyPr numCol="1"/>
          <a:lstStyle/>
          <a:p>
            <a:endParaRPr lang="da-DK" altLang="da-DK"/>
          </a:p>
        </p:txBody>
      </p:sp>
      <p:sp>
        <p:nvSpPr>
          <p:cNvPr id="14341" name="AutoShape 10" descr="Image result for euroman forside"/>
          <p:cNvSpPr>
            <a:spLocks noChangeAspect="1" noChangeArrowheads="1"/>
          </p:cNvSpPr>
          <p:nvPr/>
        </p:nvSpPr>
        <p:spPr>
          <a:xfrm>
            <a:off x="155575" y="-144463"/>
            <a:ext cx="304800" cy="304801"/>
          </a:xfrm>
          <a:prstGeom prst="rect">
            <a:avLst/>
          </a:prstGeom>
          <a:noFill/>
          <a:ln w="9525">
            <a:noFill/>
            <a:miter lim="800000"/>
            <a:headEnd/>
            <a:tailEnd/>
          </a:ln>
        </p:spPr>
        <p:txBody>
          <a:bodyPr numCol="1"/>
          <a:lstStyle/>
          <a:p>
            <a:endParaRPr lang="da-DK" altLang="da-DK"/>
          </a:p>
        </p:txBody>
      </p:sp>
      <p:pic>
        <p:nvPicPr>
          <p:cNvPr id="14342" name="Picture 12" descr="Billedet indeholder sandsynligvis: 1 person, tekst"/>
          <p:cNvPicPr>
            <a:picLocks noChangeAspect="1" noChangeArrowheads="1"/>
          </p:cNvPicPr>
          <p:nvPr/>
        </p:nvPicPr>
        <p:blipFill>
          <a:blip r:embed="rId3" cstate="print"/>
          <a:srcRect/>
          <a:stretch>
            <a:fillRect/>
          </a:stretch>
        </p:blipFill>
        <p:spPr>
          <a:xfrm>
            <a:off x="4211638" y="0"/>
            <a:ext cx="5172075"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åden om zombier af Troels Gollander"/>
          <p:cNvPicPr>
            <a:picLocks noChangeAspect="1" noChangeArrowheads="1"/>
          </p:cNvPicPr>
          <p:nvPr/>
        </p:nvPicPr>
        <p:blipFill>
          <a:blip r:embed="rId2" cstate="print"/>
          <a:srcRect/>
          <a:stretch>
            <a:fillRect/>
          </a:stretch>
        </p:blipFill>
        <p:spPr bwMode="auto">
          <a:xfrm>
            <a:off x="1058189" y="0"/>
            <a:ext cx="6366087" cy="6858000"/>
          </a:xfrm>
          <a:prstGeom prst="rect">
            <a:avLst/>
          </a:prstGeom>
          <a:noFill/>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ext Box 6"/>
          <p:cNvSpPr txBox="1">
            <a:spLocks noChangeArrowheads="1"/>
          </p:cNvSpPr>
          <p:nvPr/>
        </p:nvSpPr>
        <p:spPr>
          <a:xfrm>
            <a:off x="539750" y="404813"/>
            <a:ext cx="3384550" cy="366712"/>
          </a:xfrm>
          <a:prstGeom prst="rect">
            <a:avLst/>
          </a:prstGeom>
          <a:noFill/>
          <a:ln w="9525">
            <a:noFill/>
            <a:miter lim="800000"/>
            <a:headEnd/>
            <a:tailEnd/>
          </a:ln>
        </p:spPr>
        <p:txBody>
          <a:bodyPr numCol="1">
            <a:spAutoFit/>
          </a:bodyPr>
          <a:lstStyle/>
          <a:p>
            <a:pPr>
              <a:spcBef>
                <a:spcPct val="50000"/>
              </a:spcBef>
            </a:pPr>
            <a:endParaRPr lang="da-DK" altLang="da-DK"/>
          </a:p>
        </p:txBody>
      </p:sp>
      <p:sp>
        <p:nvSpPr>
          <p:cNvPr id="15363" name="Text Box 7"/>
          <p:cNvSpPr txBox="1">
            <a:spLocks noChangeArrowheads="1"/>
          </p:cNvSpPr>
          <p:nvPr/>
        </p:nvSpPr>
        <p:spPr>
          <a:xfrm>
            <a:off x="107504" y="116633"/>
            <a:ext cx="5184576" cy="7659430"/>
          </a:xfrm>
          <a:prstGeom prst="rect">
            <a:avLst/>
          </a:prstGeom>
          <a:noFill/>
          <a:ln w="9525">
            <a:noFill/>
            <a:miter lim="800000"/>
            <a:headEnd/>
            <a:tailEnd/>
          </a:ln>
        </p:spPr>
        <p:txBody>
          <a:bodyPr wrap="square" numCol="1">
            <a:spAutoFit/>
          </a:bodyPr>
          <a:lstStyle/>
          <a:p>
            <a:pPr>
              <a:spcBef>
                <a:spcPct val="50000"/>
              </a:spcBef>
            </a:pPr>
            <a:r>
              <a:rPr lang="da-DK" altLang="da-DK" b="1" dirty="0" smtClean="0"/>
              <a:t>En god fagbog skal indeholde:</a:t>
            </a:r>
            <a:endParaRPr lang="da-DK" altLang="da-DK" b="1" dirty="0"/>
          </a:p>
          <a:p>
            <a:pPr>
              <a:spcBef>
                <a:spcPct val="50000"/>
              </a:spcBef>
              <a:buFont typeface="Arial" pitchFamily="34" charset="0"/>
              <a:buChar char="•"/>
            </a:pPr>
            <a:r>
              <a:rPr lang="da-DK" altLang="da-DK" sz="1300" dirty="0" smtClean="0"/>
              <a:t>En tekst, hvor I skriver med jeres egne ord</a:t>
            </a:r>
          </a:p>
          <a:p>
            <a:pPr>
              <a:spcBef>
                <a:spcPct val="50000"/>
              </a:spcBef>
              <a:buFont typeface="Arial" pitchFamily="34" charset="0"/>
              <a:buChar char="•"/>
            </a:pPr>
            <a:r>
              <a:rPr lang="da-DK" altLang="da-DK" sz="1300" dirty="0" smtClean="0"/>
              <a:t>En flot forside med titel </a:t>
            </a:r>
            <a:r>
              <a:rPr lang="da-DK" altLang="da-DK" sz="1300" dirty="0"/>
              <a:t>og </a:t>
            </a:r>
            <a:r>
              <a:rPr lang="da-DK" altLang="da-DK" sz="1300" dirty="0" smtClean="0"/>
              <a:t>forfatternavn </a:t>
            </a:r>
            <a:endParaRPr lang="da-DK" altLang="da-DK" sz="1300" dirty="0"/>
          </a:p>
          <a:p>
            <a:pPr>
              <a:spcBef>
                <a:spcPct val="50000"/>
              </a:spcBef>
              <a:buFont typeface="Arial" charset="0"/>
              <a:buChar char="•"/>
            </a:pPr>
            <a:r>
              <a:rPr lang="da-DK" altLang="da-DK" sz="1300" dirty="0" smtClean="0"/>
              <a:t>En kort bagsidetekst</a:t>
            </a:r>
            <a:endParaRPr lang="da-DK" altLang="da-DK" sz="1300" dirty="0"/>
          </a:p>
          <a:p>
            <a:pPr>
              <a:spcBef>
                <a:spcPct val="50000"/>
              </a:spcBef>
              <a:buFont typeface="Arial" charset="0"/>
              <a:buChar char="•"/>
            </a:pPr>
            <a:r>
              <a:rPr lang="da-DK" altLang="da-DK" sz="1300" dirty="0" smtClean="0"/>
              <a:t>En indholdsfortegnelse (forrest i bogen) </a:t>
            </a:r>
            <a:endParaRPr lang="da-DK" altLang="da-DK" sz="1300" dirty="0"/>
          </a:p>
          <a:p>
            <a:pPr>
              <a:spcBef>
                <a:spcPct val="50000"/>
              </a:spcBef>
              <a:buFont typeface="Arial" charset="0"/>
              <a:buChar char="•"/>
            </a:pPr>
            <a:r>
              <a:rPr lang="da-DK" altLang="da-DK" sz="1300" dirty="0"/>
              <a:t>Stikord (bagerst i bogen</a:t>
            </a:r>
            <a:r>
              <a:rPr lang="da-DK" altLang="da-DK" sz="1300" dirty="0" smtClean="0"/>
              <a:t>)</a:t>
            </a:r>
          </a:p>
          <a:p>
            <a:pPr>
              <a:spcBef>
                <a:spcPct val="50000"/>
              </a:spcBef>
              <a:buFont typeface="Arial" charset="0"/>
              <a:buChar char="•"/>
            </a:pPr>
            <a:r>
              <a:rPr lang="da-DK" altLang="da-DK" sz="1300" dirty="0" smtClean="0"/>
              <a:t>Kapitler med overskrifter</a:t>
            </a:r>
            <a:endParaRPr lang="da-DK" altLang="da-DK" sz="1300" dirty="0"/>
          </a:p>
          <a:p>
            <a:pPr>
              <a:spcBef>
                <a:spcPct val="50000"/>
              </a:spcBef>
              <a:buFont typeface="Arial" charset="0"/>
              <a:buChar char="•"/>
            </a:pPr>
            <a:r>
              <a:rPr lang="da-DK" altLang="da-DK" sz="1300" dirty="0" smtClean="0"/>
              <a:t>Litteraturliste </a:t>
            </a:r>
          </a:p>
          <a:p>
            <a:pPr>
              <a:spcBef>
                <a:spcPct val="50000"/>
              </a:spcBef>
              <a:buFont typeface="Arial" charset="0"/>
              <a:buChar char="•"/>
            </a:pPr>
            <a:r>
              <a:rPr lang="da-DK" altLang="da-DK" sz="1300" dirty="0" smtClean="0"/>
              <a:t>Links til andre bøger og videoer</a:t>
            </a:r>
            <a:endParaRPr lang="da-DK" altLang="da-DK" sz="1300" dirty="0"/>
          </a:p>
          <a:p>
            <a:pPr>
              <a:spcBef>
                <a:spcPct val="50000"/>
              </a:spcBef>
              <a:buFont typeface="Arial" charset="0"/>
              <a:buChar char="•"/>
            </a:pPr>
            <a:r>
              <a:rPr lang="da-DK" altLang="da-DK" sz="1300" dirty="0"/>
              <a:t>Gode billeder og </a:t>
            </a:r>
            <a:r>
              <a:rPr lang="da-DK" altLang="da-DK" sz="1300" dirty="0" smtClean="0"/>
              <a:t>billedtekster</a:t>
            </a:r>
          </a:p>
          <a:p>
            <a:pPr>
              <a:spcBef>
                <a:spcPct val="50000"/>
              </a:spcBef>
              <a:buFont typeface="Arial" charset="0"/>
              <a:buChar char="•"/>
            </a:pPr>
            <a:r>
              <a:rPr lang="da-DK" altLang="da-DK" sz="1300" dirty="0" smtClean="0"/>
              <a:t>Ordforklaringer</a:t>
            </a:r>
          </a:p>
          <a:p>
            <a:pPr>
              <a:spcBef>
                <a:spcPct val="50000"/>
              </a:spcBef>
              <a:buFont typeface="Arial" charset="0"/>
              <a:buChar char="•"/>
            </a:pPr>
            <a:r>
              <a:rPr lang="da-DK" altLang="da-DK" sz="1300" dirty="0" smtClean="0"/>
              <a:t>Tegninger</a:t>
            </a:r>
          </a:p>
          <a:p>
            <a:pPr>
              <a:spcBef>
                <a:spcPct val="50000"/>
              </a:spcBef>
              <a:buFont typeface="Arial" charset="0"/>
              <a:buChar char="•"/>
            </a:pPr>
            <a:r>
              <a:rPr lang="da-DK" altLang="da-DK" sz="1300" dirty="0" smtClean="0"/>
              <a:t>Måske </a:t>
            </a:r>
            <a:r>
              <a:rPr lang="da-DK" altLang="da-DK" sz="1300" dirty="0" err="1" smtClean="0"/>
              <a:t>faktabokse</a:t>
            </a:r>
            <a:r>
              <a:rPr lang="da-DK" altLang="da-DK" sz="1300" dirty="0" smtClean="0"/>
              <a:t> og ”</a:t>
            </a:r>
            <a:r>
              <a:rPr lang="da-DK" altLang="da-DK" sz="1300" dirty="0" err="1" smtClean="0"/>
              <a:t>fun</a:t>
            </a:r>
            <a:r>
              <a:rPr lang="da-DK" altLang="da-DK" sz="1300" dirty="0" smtClean="0"/>
              <a:t> facts”</a:t>
            </a:r>
          </a:p>
          <a:p>
            <a:pPr>
              <a:spcBef>
                <a:spcPct val="50000"/>
              </a:spcBef>
              <a:buFont typeface="Arial" charset="0"/>
              <a:buChar char="•"/>
            </a:pPr>
            <a:r>
              <a:rPr lang="da-DK" altLang="da-DK" sz="1300" dirty="0" smtClean="0"/>
              <a:t> Måske kort, grafer, diagrammer og tidslinjer.</a:t>
            </a:r>
          </a:p>
          <a:p>
            <a:pPr>
              <a:spcBef>
                <a:spcPct val="50000"/>
              </a:spcBef>
            </a:pPr>
            <a:r>
              <a:rPr lang="da-DK" altLang="da-DK" sz="1300" b="1" dirty="0" smtClean="0"/>
              <a:t>Mine fem gode råd til at få et godt sprog: </a:t>
            </a:r>
          </a:p>
          <a:p>
            <a:pPr marL="342900" indent="-342900">
              <a:spcBef>
                <a:spcPct val="50000"/>
              </a:spcBef>
              <a:buAutoNum type="arabicPeriod"/>
            </a:pPr>
            <a:r>
              <a:rPr lang="da-DK" altLang="da-DK" sz="1300" dirty="0" smtClean="0"/>
              <a:t>Skriv til din læser (måske børn, der er lidt yngre end dig selv)</a:t>
            </a:r>
          </a:p>
          <a:p>
            <a:pPr marL="342900" indent="-342900">
              <a:spcBef>
                <a:spcPct val="50000"/>
              </a:spcBef>
              <a:buAutoNum type="arabicPeriod"/>
            </a:pPr>
            <a:r>
              <a:rPr lang="da-DK" altLang="da-DK" sz="1300" dirty="0" smtClean="0"/>
              <a:t>Sæt dig godt ind i emnet</a:t>
            </a:r>
          </a:p>
          <a:p>
            <a:pPr marL="342900" indent="-342900">
              <a:spcBef>
                <a:spcPct val="50000"/>
              </a:spcBef>
              <a:buAutoNum type="arabicPeriod"/>
            </a:pPr>
            <a:r>
              <a:rPr lang="da-DK" altLang="da-DK" sz="1300" dirty="0" smtClean="0"/>
              <a:t>Læg bøgerne væk og skriv med dine egne ord</a:t>
            </a:r>
          </a:p>
          <a:p>
            <a:pPr marL="342900" indent="-342900">
              <a:spcBef>
                <a:spcPct val="50000"/>
              </a:spcBef>
              <a:buAutoNum type="arabicPeriod"/>
            </a:pPr>
            <a:r>
              <a:rPr lang="da-DK" altLang="da-DK" sz="1300" dirty="0" smtClean="0"/>
              <a:t>Læs teksten højt, så kan du bedre finde fejl og høre om det lyder godt</a:t>
            </a:r>
          </a:p>
          <a:p>
            <a:pPr marL="342900" indent="-342900">
              <a:spcBef>
                <a:spcPct val="50000"/>
              </a:spcBef>
              <a:buAutoNum type="arabicPeriod"/>
            </a:pPr>
            <a:r>
              <a:rPr lang="da-DK" altLang="da-DK" sz="1300" dirty="0" smtClean="0"/>
              <a:t>Få andre til at læse din tekst, så de kan finde fejl. Du kan også finde ud af, om de forstår det, du har skrevet. </a:t>
            </a:r>
          </a:p>
          <a:p>
            <a:pPr>
              <a:spcBef>
                <a:spcPct val="50000"/>
              </a:spcBef>
            </a:pPr>
            <a:endParaRPr lang="da-DK" altLang="da-DK" sz="1300" dirty="0"/>
          </a:p>
          <a:p>
            <a:pPr>
              <a:spcBef>
                <a:spcPct val="50000"/>
              </a:spcBef>
            </a:pPr>
            <a:endParaRPr lang="da-DK" altLang="da-DK" sz="1300" dirty="0" smtClean="0"/>
          </a:p>
          <a:p>
            <a:pPr>
              <a:spcBef>
                <a:spcPct val="50000"/>
              </a:spcBef>
            </a:pPr>
            <a:endParaRPr lang="da-DK" altLang="da-DK" sz="1300" dirty="0"/>
          </a:p>
        </p:txBody>
      </p:sp>
      <p:pic>
        <p:nvPicPr>
          <p:cNvPr id="15364" name="Picture 5" descr="ABB1390D"/>
          <p:cNvPicPr>
            <a:picLocks noChangeAspect="1" noChangeArrowheads="1"/>
          </p:cNvPicPr>
          <p:nvPr/>
        </p:nvPicPr>
        <p:blipFill>
          <a:blip r:embed="rId2" cstate="print"/>
          <a:srcRect l="14209"/>
          <a:stretch>
            <a:fillRect/>
          </a:stretch>
        </p:blipFill>
        <p:spPr>
          <a:xfrm>
            <a:off x="5508104" y="2452429"/>
            <a:ext cx="3168352" cy="2018045"/>
          </a:xfrm>
          <a:prstGeom prst="rect">
            <a:avLst/>
          </a:prstGeom>
          <a:noFill/>
          <a:ln w="9525">
            <a:noFill/>
            <a:miter lim="800000"/>
            <a:headEnd/>
            <a:tailEnd/>
          </a:ln>
        </p:spPr>
      </p:pic>
      <p:pic>
        <p:nvPicPr>
          <p:cNvPr id="15365" name="Picture 6"/>
          <p:cNvPicPr>
            <a:picLocks noChangeAspect="1" noChangeArrowheads="1"/>
          </p:cNvPicPr>
          <p:nvPr/>
        </p:nvPicPr>
        <p:blipFill>
          <a:blip r:embed="rId3" cstate="print"/>
          <a:srcRect l="47219" t="33904" b="3531"/>
          <a:stretch>
            <a:fillRect/>
          </a:stretch>
        </p:blipFill>
        <p:spPr>
          <a:xfrm>
            <a:off x="5780738" y="260648"/>
            <a:ext cx="2082795" cy="1944216"/>
          </a:xfrm>
          <a:prstGeom prst="rect">
            <a:avLst/>
          </a:prstGeom>
          <a:noFill/>
          <a:ln w="9525">
            <a:noFill/>
            <a:miter lim="800000"/>
            <a:headEnd/>
            <a:tailEnd/>
          </a:ln>
        </p:spPr>
      </p:pic>
      <p:pic>
        <p:nvPicPr>
          <p:cNvPr id="15366" name="Picture 8"/>
          <p:cNvPicPr>
            <a:picLocks noChangeAspect="1" noChangeArrowheads="1"/>
          </p:cNvPicPr>
          <p:nvPr/>
        </p:nvPicPr>
        <p:blipFill>
          <a:blip r:embed="rId4" cstate="print"/>
          <a:srcRect l="21062" t="62134" r="11925"/>
          <a:stretch>
            <a:fillRect/>
          </a:stretch>
        </p:blipFill>
        <p:spPr>
          <a:xfrm>
            <a:off x="5109007" y="4509120"/>
            <a:ext cx="4034993" cy="201622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https://frilaesning.dk/kakudet_media/2018/06-07/965732.colourbox.320_321_0.155-0.0075188-0.66-0.992481.jpg"/>
          <p:cNvPicPr>
            <a:picLocks noChangeAspect="1" noChangeArrowheads="1"/>
          </p:cNvPicPr>
          <p:nvPr/>
        </p:nvPicPr>
        <p:blipFill>
          <a:blip r:embed="rId2" cstate="print"/>
          <a:srcRect/>
          <a:stretch>
            <a:fillRect/>
          </a:stretch>
        </p:blipFill>
        <p:spPr bwMode="auto">
          <a:xfrm>
            <a:off x="0" y="620688"/>
            <a:ext cx="2081725" cy="2088232"/>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33796" name="Picture 4" descr="https://frilaesning.dk/kakudet_media/2018/06-27/966597.colourbox.320_319_0.37-0.144928-0.55-0.797101.jpg"/>
          <p:cNvPicPr>
            <a:picLocks noChangeAspect="1" noChangeArrowheads="1"/>
          </p:cNvPicPr>
          <p:nvPr/>
        </p:nvPicPr>
        <p:blipFill>
          <a:blip r:embed="rId3" cstate="print"/>
          <a:srcRect/>
          <a:stretch>
            <a:fillRect/>
          </a:stretch>
        </p:blipFill>
        <p:spPr bwMode="auto">
          <a:xfrm>
            <a:off x="2411760" y="692696"/>
            <a:ext cx="1806746" cy="1801100"/>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33798" name="Picture 6" descr="https://frilaesning.dk/kakudet_media/2018/06-27/966593.no_watermark.320_321_0.225-0-0.64-0.984615.jpg"/>
          <p:cNvPicPr>
            <a:picLocks noChangeAspect="1" noChangeArrowheads="1"/>
          </p:cNvPicPr>
          <p:nvPr/>
        </p:nvPicPr>
        <p:blipFill>
          <a:blip r:embed="rId4" cstate="print"/>
          <a:srcRect/>
          <a:stretch>
            <a:fillRect/>
          </a:stretch>
        </p:blipFill>
        <p:spPr bwMode="auto">
          <a:xfrm>
            <a:off x="4644008" y="647350"/>
            <a:ext cx="1800200" cy="1805827"/>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33800" name="Picture 8" descr="https://frilaesning.dk/kakudet_media/2018/06-27/966599.colourbox.320_215.jpg"/>
          <p:cNvPicPr>
            <a:picLocks noChangeAspect="1" noChangeArrowheads="1"/>
          </p:cNvPicPr>
          <p:nvPr/>
        </p:nvPicPr>
        <p:blipFill>
          <a:blip r:embed="rId5" cstate="print"/>
          <a:srcRect/>
          <a:stretch>
            <a:fillRect/>
          </a:stretch>
        </p:blipFill>
        <p:spPr bwMode="auto">
          <a:xfrm>
            <a:off x="6777782" y="939270"/>
            <a:ext cx="2267744" cy="1523641"/>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33802" name="Picture 10" descr="https://frilaesning.dk/kakudet_media/2018/06-07/965737.colourbox.320_213.jpg"/>
          <p:cNvPicPr>
            <a:picLocks noChangeAspect="1" noChangeArrowheads="1"/>
          </p:cNvPicPr>
          <p:nvPr/>
        </p:nvPicPr>
        <p:blipFill>
          <a:blip r:embed="rId6" cstate="print"/>
          <a:srcRect/>
          <a:stretch>
            <a:fillRect/>
          </a:stretch>
        </p:blipFill>
        <p:spPr bwMode="auto">
          <a:xfrm>
            <a:off x="0" y="4077072"/>
            <a:ext cx="2074371" cy="1380754"/>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33804" name="Picture 12" descr="https://frilaesning.dk/kakudet_media/2018/07-05/966693.no_watermark.320_320_0.18-0.0676692-0.56-0.842105.jpg"/>
          <p:cNvPicPr>
            <a:picLocks noChangeAspect="1" noChangeArrowheads="1"/>
          </p:cNvPicPr>
          <p:nvPr/>
        </p:nvPicPr>
        <p:blipFill>
          <a:blip r:embed="rId7" cstate="print"/>
          <a:srcRect/>
          <a:stretch>
            <a:fillRect/>
          </a:stretch>
        </p:blipFill>
        <p:spPr bwMode="auto">
          <a:xfrm>
            <a:off x="2411760" y="4005064"/>
            <a:ext cx="1872208" cy="1872209"/>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33806" name="Picture 14" descr="https://frilaesning.dk/kakudet_media/2018/06-07/965742.colourbox.320_220.jpg"/>
          <p:cNvPicPr>
            <a:picLocks noChangeAspect="1" noChangeArrowheads="1"/>
          </p:cNvPicPr>
          <p:nvPr/>
        </p:nvPicPr>
        <p:blipFill>
          <a:blip r:embed="rId8" cstate="print"/>
          <a:srcRect/>
          <a:stretch>
            <a:fillRect/>
          </a:stretch>
        </p:blipFill>
        <p:spPr bwMode="auto">
          <a:xfrm>
            <a:off x="4427984" y="4077072"/>
            <a:ext cx="2314828" cy="1591445"/>
          </a:xfrm>
          <a:prstGeom prst="rect">
            <a:avLst/>
          </a:prstGeom>
          <a:ln w="127000" cap="sq">
            <a:solidFill>
              <a:srgbClr val="000000"/>
            </a:solidFill>
            <a:miter lim="800000"/>
          </a:ln>
          <a:effectLst>
            <a:outerShdw blurRad="57150" dist="50800" dir="2700000" algn="tl" rotWithShape="0">
              <a:srgbClr val="000000">
                <a:alpha val="40000"/>
              </a:srgbClr>
            </a:outerShdw>
          </a:effectLst>
        </p:spPr>
      </p:pic>
      <p:pic>
        <p:nvPicPr>
          <p:cNvPr id="33808" name="Picture 16" descr="https://frilaesning.dk/kakudet_media/2017/02-23/941983.no_watermark.320_320.jpg"/>
          <p:cNvPicPr>
            <a:picLocks noChangeAspect="1" noChangeArrowheads="1"/>
          </p:cNvPicPr>
          <p:nvPr/>
        </p:nvPicPr>
        <p:blipFill>
          <a:blip r:embed="rId9" cstate="print"/>
          <a:srcRect/>
          <a:stretch>
            <a:fillRect/>
          </a:stretch>
        </p:blipFill>
        <p:spPr bwMode="auto">
          <a:xfrm>
            <a:off x="7164288" y="3933056"/>
            <a:ext cx="1823864" cy="1823865"/>
          </a:xfrm>
          <a:prstGeom prst="rect">
            <a:avLst/>
          </a:prstGeom>
          <a:ln w="127000" cap="sq">
            <a:solidFill>
              <a:srgbClr val="000000"/>
            </a:solidFill>
            <a:miter lim="800000"/>
          </a:ln>
          <a:effectLst>
            <a:outerShdw blurRad="57150" dist="50800" dir="2700000" algn="tl" rotWithShape="0">
              <a:srgbClr val="000000">
                <a:alpha val="40000"/>
              </a:srgbClr>
            </a:outerShdw>
          </a:effectLst>
        </p:spPr>
      </p:pic>
      <p:sp>
        <p:nvSpPr>
          <p:cNvPr id="12" name="Tekstboks 11"/>
          <p:cNvSpPr txBox="1"/>
          <p:nvPr/>
        </p:nvSpPr>
        <p:spPr>
          <a:xfrm>
            <a:off x="179512" y="5157192"/>
            <a:ext cx="8856984" cy="338554"/>
          </a:xfrm>
          <a:prstGeom prst="rect">
            <a:avLst/>
          </a:prstGeom>
          <a:noFill/>
        </p:spPr>
        <p:txBody>
          <a:bodyPr wrap="square" rtlCol="0">
            <a:spAutoFit/>
          </a:bodyPr>
          <a:lstStyle/>
          <a:p>
            <a:endParaRPr lang="da-DK" sz="800" dirty="0" smtClean="0"/>
          </a:p>
          <a:p>
            <a:endParaRPr lang="da-DK" sz="800" dirty="0"/>
          </a:p>
        </p:txBody>
      </p:sp>
      <p:sp>
        <p:nvSpPr>
          <p:cNvPr id="13" name="Tekstboks 12"/>
          <p:cNvSpPr txBox="1"/>
          <p:nvPr/>
        </p:nvSpPr>
        <p:spPr>
          <a:xfrm>
            <a:off x="179512" y="2996952"/>
            <a:ext cx="1800200" cy="230832"/>
          </a:xfrm>
          <a:prstGeom prst="rect">
            <a:avLst/>
          </a:prstGeom>
          <a:noFill/>
        </p:spPr>
        <p:txBody>
          <a:bodyPr wrap="square" rtlCol="0">
            <a:spAutoFit/>
          </a:bodyPr>
          <a:lstStyle/>
          <a:p>
            <a:r>
              <a:rPr lang="da-DK" sz="900" dirty="0" smtClean="0"/>
              <a:t>Her er en hund...</a:t>
            </a:r>
            <a:endParaRPr lang="da-DK" sz="900" dirty="0"/>
          </a:p>
        </p:txBody>
      </p:sp>
      <p:sp>
        <p:nvSpPr>
          <p:cNvPr id="14" name="Tekstboks 13"/>
          <p:cNvSpPr txBox="1"/>
          <p:nvPr/>
        </p:nvSpPr>
        <p:spPr>
          <a:xfrm>
            <a:off x="2483768" y="2996952"/>
            <a:ext cx="1872208" cy="230832"/>
          </a:xfrm>
          <a:prstGeom prst="rect">
            <a:avLst/>
          </a:prstGeom>
          <a:noFill/>
        </p:spPr>
        <p:txBody>
          <a:bodyPr wrap="square" rtlCol="0">
            <a:spAutoFit/>
          </a:bodyPr>
          <a:lstStyle/>
          <a:p>
            <a:r>
              <a:rPr lang="da-DK" sz="900" dirty="0" smtClean="0"/>
              <a:t>Hunde har pels. Nogle har…</a:t>
            </a:r>
            <a:endParaRPr lang="da-DK" sz="900" dirty="0"/>
          </a:p>
        </p:txBody>
      </p:sp>
      <p:sp>
        <p:nvSpPr>
          <p:cNvPr id="16" name="Tekstboks 15"/>
          <p:cNvSpPr txBox="1"/>
          <p:nvPr/>
        </p:nvSpPr>
        <p:spPr>
          <a:xfrm>
            <a:off x="4572000" y="2852936"/>
            <a:ext cx="1800200" cy="230832"/>
          </a:xfrm>
          <a:prstGeom prst="rect">
            <a:avLst/>
          </a:prstGeom>
          <a:noFill/>
        </p:spPr>
        <p:txBody>
          <a:bodyPr wrap="square" rtlCol="0">
            <a:spAutoFit/>
          </a:bodyPr>
          <a:lstStyle/>
          <a:p>
            <a:r>
              <a:rPr lang="da-DK" sz="900" dirty="0" smtClean="0"/>
              <a:t>Der er små hunde og….</a:t>
            </a:r>
            <a:endParaRPr lang="da-DK" sz="900" dirty="0"/>
          </a:p>
        </p:txBody>
      </p:sp>
      <p:sp>
        <p:nvSpPr>
          <p:cNvPr id="17" name="Tekstboks 16"/>
          <p:cNvSpPr txBox="1"/>
          <p:nvPr/>
        </p:nvSpPr>
        <p:spPr>
          <a:xfrm>
            <a:off x="6732240" y="2924944"/>
            <a:ext cx="1584176" cy="230832"/>
          </a:xfrm>
          <a:prstGeom prst="rect">
            <a:avLst/>
          </a:prstGeom>
          <a:noFill/>
        </p:spPr>
        <p:txBody>
          <a:bodyPr wrap="square" rtlCol="0">
            <a:spAutoFit/>
          </a:bodyPr>
          <a:lstStyle/>
          <a:p>
            <a:r>
              <a:rPr lang="da-DK" sz="900" dirty="0" smtClean="0"/>
              <a:t>En hunds unger hedder…</a:t>
            </a:r>
            <a:endParaRPr lang="da-DK" sz="900" dirty="0"/>
          </a:p>
        </p:txBody>
      </p:sp>
      <p:sp>
        <p:nvSpPr>
          <p:cNvPr id="18" name="Tekstboks 17"/>
          <p:cNvSpPr txBox="1"/>
          <p:nvPr/>
        </p:nvSpPr>
        <p:spPr>
          <a:xfrm>
            <a:off x="179512" y="6021288"/>
            <a:ext cx="1800200" cy="230832"/>
          </a:xfrm>
          <a:prstGeom prst="rect">
            <a:avLst/>
          </a:prstGeom>
          <a:noFill/>
        </p:spPr>
        <p:txBody>
          <a:bodyPr wrap="square" rtlCol="0">
            <a:spAutoFit/>
          </a:bodyPr>
          <a:lstStyle/>
          <a:p>
            <a:r>
              <a:rPr lang="da-DK" sz="900" dirty="0" smtClean="0"/>
              <a:t>Mange holder hunde som…</a:t>
            </a:r>
            <a:endParaRPr lang="da-DK" sz="900" dirty="0"/>
          </a:p>
        </p:txBody>
      </p:sp>
      <p:sp>
        <p:nvSpPr>
          <p:cNvPr id="19" name="Tekstboks 18"/>
          <p:cNvSpPr txBox="1"/>
          <p:nvPr/>
        </p:nvSpPr>
        <p:spPr>
          <a:xfrm>
            <a:off x="2267744" y="6093296"/>
            <a:ext cx="1944216" cy="369332"/>
          </a:xfrm>
          <a:prstGeom prst="rect">
            <a:avLst/>
          </a:prstGeom>
          <a:noFill/>
        </p:spPr>
        <p:txBody>
          <a:bodyPr wrap="square" rtlCol="0">
            <a:spAutoFit/>
          </a:bodyPr>
          <a:lstStyle/>
          <a:p>
            <a:r>
              <a:rPr lang="da-DK" sz="900" dirty="0" smtClean="0"/>
              <a:t>Hvis du har hund, skal du huske at…</a:t>
            </a:r>
            <a:endParaRPr lang="da-DK" sz="900" dirty="0"/>
          </a:p>
        </p:txBody>
      </p:sp>
      <p:sp>
        <p:nvSpPr>
          <p:cNvPr id="20" name="Tekstboks 19"/>
          <p:cNvSpPr txBox="1"/>
          <p:nvPr/>
        </p:nvSpPr>
        <p:spPr>
          <a:xfrm>
            <a:off x="4499992" y="6093296"/>
            <a:ext cx="2160240" cy="230832"/>
          </a:xfrm>
          <a:prstGeom prst="rect">
            <a:avLst/>
          </a:prstGeom>
          <a:noFill/>
        </p:spPr>
        <p:txBody>
          <a:bodyPr wrap="square" rtlCol="0">
            <a:spAutoFit/>
          </a:bodyPr>
          <a:lstStyle/>
          <a:p>
            <a:r>
              <a:rPr lang="da-DK" sz="900" dirty="0" smtClean="0"/>
              <a:t>Hunde er kloge. Der kan… </a:t>
            </a:r>
            <a:endParaRPr lang="da-DK" sz="900" dirty="0"/>
          </a:p>
        </p:txBody>
      </p:sp>
      <p:sp>
        <p:nvSpPr>
          <p:cNvPr id="21" name="Tekstboks 20"/>
          <p:cNvSpPr txBox="1"/>
          <p:nvPr/>
        </p:nvSpPr>
        <p:spPr>
          <a:xfrm>
            <a:off x="6948264" y="6093296"/>
            <a:ext cx="2123728" cy="507831"/>
          </a:xfrm>
          <a:prstGeom prst="rect">
            <a:avLst/>
          </a:prstGeom>
          <a:noFill/>
        </p:spPr>
        <p:txBody>
          <a:bodyPr wrap="square" rtlCol="0">
            <a:spAutoFit/>
          </a:bodyPr>
          <a:lstStyle/>
          <a:p>
            <a:r>
              <a:rPr lang="da-DK" sz="900" b="1" dirty="0" smtClean="0"/>
              <a:t>Fakta om hunde</a:t>
            </a:r>
          </a:p>
          <a:p>
            <a:r>
              <a:rPr lang="da-DK" sz="900" dirty="0" smtClean="0"/>
              <a:t>Antal år: </a:t>
            </a:r>
          </a:p>
          <a:p>
            <a:r>
              <a:rPr lang="da-DK" sz="900" dirty="0" smtClean="0"/>
              <a:t>Racer:</a:t>
            </a:r>
            <a:endParaRPr lang="da-DK" sz="900" dirty="0"/>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AutoShape 2" descr="https://webmail.yousee.dk/service/home/~/?auth=co&amp;id=199626&amp;part=2.2"/>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a-DK"/>
          </a:p>
        </p:txBody>
      </p:sp>
      <p:sp>
        <p:nvSpPr>
          <p:cNvPr id="21508" name="AutoShape 4" descr="https://webmail.yousee.dk/service/home/~/?auth=co&amp;id=199626&amp;part=2.2"/>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a-DK"/>
          </a:p>
        </p:txBody>
      </p:sp>
      <p:pic>
        <p:nvPicPr>
          <p:cNvPr id="19458" name="Picture 2"/>
          <p:cNvPicPr>
            <a:picLocks noChangeAspect="1" noChangeArrowheads="1"/>
          </p:cNvPicPr>
          <p:nvPr/>
        </p:nvPicPr>
        <p:blipFill>
          <a:blip r:embed="rId2" cstate="print"/>
          <a:srcRect/>
          <a:stretch>
            <a:fillRect/>
          </a:stretch>
        </p:blipFill>
        <p:spPr bwMode="auto">
          <a:xfrm>
            <a:off x="827584" y="548680"/>
            <a:ext cx="7672187" cy="5683576"/>
          </a:xfrm>
          <a:prstGeom prst="rect">
            <a:avLst/>
          </a:prstGeom>
          <a:noFill/>
          <a:ln w="9525">
            <a:noFill/>
            <a:miter lim="800000"/>
            <a:headEnd/>
            <a:tailEnd/>
          </a:ln>
        </p:spPr>
      </p:pic>
      <p:sp>
        <p:nvSpPr>
          <p:cNvPr id="11" name="Tekstboks 10"/>
          <p:cNvSpPr txBox="1"/>
          <p:nvPr/>
        </p:nvSpPr>
        <p:spPr>
          <a:xfrm>
            <a:off x="107504" y="0"/>
            <a:ext cx="8856984" cy="646331"/>
          </a:xfrm>
          <a:prstGeom prst="rect">
            <a:avLst/>
          </a:prstGeom>
          <a:noFill/>
        </p:spPr>
        <p:txBody>
          <a:bodyPr wrap="square" rtlCol="0">
            <a:spAutoFit/>
          </a:bodyPr>
          <a:lstStyle/>
          <a:p>
            <a:r>
              <a:rPr lang="da-DK" sz="3600" dirty="0" smtClean="0"/>
              <a:t>DE 9 FØRSTE MAX OG META-BØGER</a:t>
            </a:r>
            <a:endParaRPr lang="da-DK" sz="3600"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illede 1" descr="fakta eller fiktion.pn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a:stretch>
            <a:fillRect/>
          </a:stretch>
        </p:blipFill>
        <p:spPr bwMode="auto">
          <a:xfrm>
            <a:off x="1691680" y="764704"/>
            <a:ext cx="5686425" cy="5924550"/>
          </a:xfrm>
          <a:prstGeom prst="rect">
            <a:avLst/>
          </a:prstGeom>
          <a:noFill/>
          <a:ln w="9525">
            <a:noFill/>
            <a:miter lim="800000"/>
            <a:headEnd/>
            <a:tailEnd/>
          </a:ln>
        </p:spPr>
      </p:pic>
      <p:sp>
        <p:nvSpPr>
          <p:cNvPr id="3" name="Tekstboks 2"/>
          <p:cNvSpPr txBox="1"/>
          <p:nvPr/>
        </p:nvSpPr>
        <p:spPr>
          <a:xfrm>
            <a:off x="1403648" y="0"/>
            <a:ext cx="7128792" cy="646331"/>
          </a:xfrm>
          <a:prstGeom prst="rect">
            <a:avLst/>
          </a:prstGeom>
          <a:noFill/>
        </p:spPr>
        <p:txBody>
          <a:bodyPr wrap="square" rtlCol="0">
            <a:spAutoFit/>
          </a:bodyPr>
          <a:lstStyle/>
          <a:p>
            <a:r>
              <a:rPr lang="da-DK" sz="3600" dirty="0" smtClean="0"/>
              <a:t>Max og Meta – Lyn og Torden</a:t>
            </a:r>
            <a:endParaRPr lang="da-DK" sz="3600"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kstboks 8"/>
          <p:cNvSpPr txBox="1"/>
          <p:nvPr/>
        </p:nvSpPr>
        <p:spPr>
          <a:xfrm>
            <a:off x="1547664" y="0"/>
            <a:ext cx="6912768" cy="646331"/>
          </a:xfrm>
          <a:prstGeom prst="rect">
            <a:avLst/>
          </a:prstGeom>
          <a:noFill/>
        </p:spPr>
        <p:txBody>
          <a:bodyPr wrap="square" rtlCol="0">
            <a:spAutoFit/>
          </a:bodyPr>
          <a:lstStyle/>
          <a:p>
            <a:r>
              <a:rPr lang="da-DK" sz="3600" dirty="0" smtClean="0"/>
              <a:t>Max og Meta – Lyn og torden</a:t>
            </a:r>
            <a:endParaRPr lang="da-DK" sz="3600" dirty="0"/>
          </a:p>
        </p:txBody>
      </p:sp>
      <p:pic>
        <p:nvPicPr>
          <p:cNvPr id="20482" name="Picture 2"/>
          <p:cNvPicPr>
            <a:picLocks noChangeAspect="1" noChangeArrowheads="1"/>
          </p:cNvPicPr>
          <p:nvPr/>
        </p:nvPicPr>
        <p:blipFill>
          <a:blip r:embed="rId2" cstate="print"/>
          <a:srcRect/>
          <a:stretch>
            <a:fillRect/>
          </a:stretch>
        </p:blipFill>
        <p:spPr bwMode="auto">
          <a:xfrm>
            <a:off x="1004888" y="0"/>
            <a:ext cx="7134225" cy="7010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700088" y="0"/>
            <a:ext cx="7743825" cy="73247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cstate="print"/>
          <a:srcRect/>
          <a:stretch>
            <a:fillRect/>
          </a:stretch>
        </p:blipFill>
        <p:spPr bwMode="auto">
          <a:xfrm>
            <a:off x="781050" y="0"/>
            <a:ext cx="7581900" cy="72294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Ehsan (tv.), Benjamin og Mohammad fra Vejlebroskolens 4.A. løb med 1. præmien for deres bog ’Den portugisiske orlogsmand’."/>
          <p:cNvPicPr>
            <a:picLocks noChangeAspect="1" noChangeArrowheads="1"/>
          </p:cNvPicPr>
          <p:nvPr/>
        </p:nvPicPr>
        <p:blipFill>
          <a:blip r:embed="rId2" cstate="print"/>
          <a:srcRect t="7352"/>
          <a:stretch>
            <a:fillRect/>
          </a:stretch>
        </p:blipFill>
        <p:spPr bwMode="auto">
          <a:xfrm>
            <a:off x="395536" y="4031323"/>
            <a:ext cx="4067944" cy="2826677"/>
          </a:xfrm>
          <a:prstGeom prst="rect">
            <a:avLst/>
          </a:prstGeom>
          <a:noFill/>
        </p:spPr>
      </p:pic>
      <p:sp>
        <p:nvSpPr>
          <p:cNvPr id="3" name="Tekstboks 2"/>
          <p:cNvSpPr txBox="1"/>
          <p:nvPr/>
        </p:nvSpPr>
        <p:spPr>
          <a:xfrm>
            <a:off x="1835696" y="188640"/>
            <a:ext cx="5256584" cy="892552"/>
          </a:xfrm>
          <a:prstGeom prst="rect">
            <a:avLst/>
          </a:prstGeom>
          <a:noFill/>
        </p:spPr>
        <p:txBody>
          <a:bodyPr wrap="square" rtlCol="0">
            <a:spAutoFit/>
          </a:bodyPr>
          <a:lstStyle/>
          <a:p>
            <a:r>
              <a:rPr lang="da-DK" sz="2800" dirty="0" smtClean="0"/>
              <a:t>Kurser på skoler og biblioteker</a:t>
            </a:r>
          </a:p>
          <a:p>
            <a:endParaRPr lang="da-DK" sz="2400" dirty="0" smtClean="0"/>
          </a:p>
        </p:txBody>
      </p:sp>
      <p:pic>
        <p:nvPicPr>
          <p:cNvPr id="1028" name="Picture 4" descr="Kan være et billede af barn, står, sidder og indendørs"/>
          <p:cNvPicPr>
            <a:picLocks noChangeAspect="1" noChangeArrowheads="1"/>
          </p:cNvPicPr>
          <p:nvPr/>
        </p:nvPicPr>
        <p:blipFill>
          <a:blip r:embed="rId3" cstate="print"/>
          <a:srcRect b="5147"/>
          <a:stretch>
            <a:fillRect/>
          </a:stretch>
        </p:blipFill>
        <p:spPr bwMode="auto">
          <a:xfrm>
            <a:off x="4139952" y="908720"/>
            <a:ext cx="2448272" cy="3096344"/>
          </a:xfrm>
          <a:prstGeom prst="rect">
            <a:avLst/>
          </a:prstGeom>
          <a:noFill/>
        </p:spPr>
      </p:pic>
      <p:pic>
        <p:nvPicPr>
          <p:cNvPr id="1031" name="Picture 7"/>
          <p:cNvPicPr>
            <a:picLocks noChangeAspect="1" noChangeArrowheads="1"/>
          </p:cNvPicPr>
          <p:nvPr/>
        </p:nvPicPr>
        <p:blipFill>
          <a:blip r:embed="rId4" cstate="print"/>
          <a:srcRect l="50000" t="9783" r="12508" b="20108"/>
          <a:stretch>
            <a:fillRect/>
          </a:stretch>
        </p:blipFill>
        <p:spPr bwMode="auto">
          <a:xfrm>
            <a:off x="6660232" y="908720"/>
            <a:ext cx="2483768" cy="3096344"/>
          </a:xfrm>
          <a:prstGeom prst="rect">
            <a:avLst/>
          </a:prstGeom>
          <a:noFill/>
          <a:ln w="9525">
            <a:noFill/>
            <a:miter lim="800000"/>
            <a:headEnd/>
            <a:tailEnd/>
          </a:ln>
        </p:spPr>
      </p:pic>
      <p:pic>
        <p:nvPicPr>
          <p:cNvPr id="10" name="Billede 9" descr="IMG_7113.JPG"/>
          <p:cNvPicPr>
            <a:picLocks noChangeAspect="1"/>
          </p:cNvPicPr>
          <p:nvPr/>
        </p:nvPicPr>
        <p:blipFill>
          <a:blip r:embed="rId5" cstate="print"/>
          <a:stretch>
            <a:fillRect/>
          </a:stretch>
        </p:blipFill>
        <p:spPr>
          <a:xfrm>
            <a:off x="11493" y="908720"/>
            <a:ext cx="4091946" cy="3068960"/>
          </a:xfrm>
          <a:prstGeom prst="rect">
            <a:avLst/>
          </a:prstGeom>
        </p:spPr>
      </p:pic>
      <p:pic>
        <p:nvPicPr>
          <p:cNvPr id="2050" name="Picture 2"/>
          <p:cNvPicPr>
            <a:picLocks noChangeAspect="1" noChangeArrowheads="1"/>
          </p:cNvPicPr>
          <p:nvPr/>
        </p:nvPicPr>
        <p:blipFill>
          <a:blip r:embed="rId6" cstate="print"/>
          <a:stretch>
            <a:fillRect/>
          </a:stretch>
        </p:blipFill>
        <p:spPr bwMode="auto">
          <a:xfrm>
            <a:off x="4764617" y="4041962"/>
            <a:ext cx="3754717" cy="281603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p:cNvPicPr>
            <a:picLocks noChangeAspect="1" noChangeArrowheads="1"/>
          </p:cNvPicPr>
          <p:nvPr/>
        </p:nvPicPr>
        <p:blipFill>
          <a:blip r:embed="rId2" cstate="print"/>
          <a:srcRect/>
          <a:stretch>
            <a:fillRect/>
          </a:stretch>
        </p:blipFill>
        <p:spPr bwMode="auto">
          <a:xfrm>
            <a:off x="683568" y="0"/>
            <a:ext cx="7639570" cy="732775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602" name="Picture 2"/>
          <p:cNvPicPr>
            <a:picLocks noChangeAspect="1" noChangeArrowheads="1"/>
          </p:cNvPicPr>
          <p:nvPr/>
        </p:nvPicPr>
        <p:blipFill>
          <a:blip r:embed="rId2" cstate="print"/>
          <a:srcRect/>
          <a:stretch>
            <a:fillRect/>
          </a:stretch>
        </p:blipFill>
        <p:spPr bwMode="auto">
          <a:xfrm>
            <a:off x="755576" y="-99392"/>
            <a:ext cx="7499092" cy="72915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2"/>
          <p:cNvPicPr>
            <a:picLocks noChangeAspect="1" noChangeArrowheads="1"/>
          </p:cNvPicPr>
          <p:nvPr/>
        </p:nvPicPr>
        <p:blipFill>
          <a:blip r:embed="rId2" cstate="print"/>
          <a:srcRect/>
          <a:stretch>
            <a:fillRect/>
          </a:stretch>
        </p:blipFill>
        <p:spPr bwMode="auto">
          <a:xfrm>
            <a:off x="1187624" y="0"/>
            <a:ext cx="6624736" cy="6683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p:cNvPicPr>
            <a:picLocks noChangeAspect="1" noChangeArrowheads="1"/>
          </p:cNvPicPr>
          <p:nvPr/>
        </p:nvPicPr>
        <p:blipFill>
          <a:blip r:embed="rId2" cstate="print"/>
          <a:srcRect/>
          <a:stretch>
            <a:fillRect/>
          </a:stretch>
        </p:blipFill>
        <p:spPr bwMode="auto">
          <a:xfrm>
            <a:off x="755576" y="0"/>
            <a:ext cx="7056784" cy="685909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cstate="print"/>
          <a:srcRect/>
          <a:stretch>
            <a:fillRect/>
          </a:stretch>
        </p:blipFill>
        <p:spPr bwMode="auto">
          <a:xfrm>
            <a:off x="899592" y="0"/>
            <a:ext cx="7328296" cy="718407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cstate="print"/>
          <a:srcRect/>
          <a:stretch>
            <a:fillRect/>
          </a:stretch>
        </p:blipFill>
        <p:spPr bwMode="auto">
          <a:xfrm>
            <a:off x="683568" y="0"/>
            <a:ext cx="7452121" cy="703466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p:cNvPicPr>
            <a:picLocks noChangeAspect="1" noChangeArrowheads="1"/>
          </p:cNvPicPr>
          <p:nvPr/>
        </p:nvPicPr>
        <p:blipFill>
          <a:blip r:embed="rId2" cstate="print"/>
          <a:srcRect/>
          <a:stretch>
            <a:fillRect/>
          </a:stretch>
        </p:blipFill>
        <p:spPr bwMode="auto">
          <a:xfrm>
            <a:off x="827584" y="-23154"/>
            <a:ext cx="7433071" cy="688115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2"/>
          <p:cNvPicPr>
            <a:picLocks noChangeAspect="1" noChangeArrowheads="1"/>
          </p:cNvPicPr>
          <p:nvPr/>
        </p:nvPicPr>
        <p:blipFill>
          <a:blip r:embed="rId2" cstate="print"/>
          <a:srcRect/>
          <a:stretch>
            <a:fillRect/>
          </a:stretch>
        </p:blipFill>
        <p:spPr bwMode="auto">
          <a:xfrm>
            <a:off x="899592" y="0"/>
            <a:ext cx="7151513" cy="72780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2" cstate="print"/>
          <a:srcRect/>
          <a:stretch>
            <a:fillRect/>
          </a:stretch>
        </p:blipFill>
        <p:spPr bwMode="auto">
          <a:xfrm>
            <a:off x="755576" y="-99392"/>
            <a:ext cx="7648525" cy="724360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p:cNvPicPr>
            <a:picLocks noChangeAspect="1" noChangeArrowheads="1"/>
          </p:cNvPicPr>
          <p:nvPr/>
        </p:nvPicPr>
        <p:blipFill>
          <a:blip r:embed="rId2" cstate="print"/>
          <a:srcRect/>
          <a:stretch>
            <a:fillRect/>
          </a:stretch>
        </p:blipFill>
        <p:spPr bwMode="auto">
          <a:xfrm>
            <a:off x="755576" y="0"/>
            <a:ext cx="7768158" cy="711780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Text Box 8"/>
          <p:cNvSpPr txBox="1">
            <a:spLocks noChangeArrowheads="1"/>
          </p:cNvSpPr>
          <p:nvPr/>
        </p:nvSpPr>
        <p:spPr>
          <a:xfrm>
            <a:off x="179388" y="333375"/>
            <a:ext cx="8147050" cy="769441"/>
          </a:xfrm>
          <a:prstGeom prst="rect">
            <a:avLst/>
          </a:prstGeom>
          <a:noFill/>
          <a:ln w="9525">
            <a:noFill/>
            <a:miter lim="800000"/>
            <a:headEnd/>
            <a:tailEnd/>
          </a:ln>
        </p:spPr>
        <p:txBody>
          <a:bodyPr numCol="1">
            <a:spAutoFit/>
          </a:bodyPr>
          <a:lstStyle/>
          <a:p>
            <a:pPr algn="ctr">
              <a:spcBef>
                <a:spcPct val="50000"/>
              </a:spcBef>
            </a:pPr>
            <a:r>
              <a:rPr lang="da-DK" altLang="da-DK" sz="4400" dirty="0" smtClean="0"/>
              <a:t>Den første…</a:t>
            </a:r>
            <a:endParaRPr lang="da-DK" altLang="da-DK" sz="4400" dirty="0"/>
          </a:p>
        </p:txBody>
      </p:sp>
      <p:sp>
        <p:nvSpPr>
          <p:cNvPr id="5125" name="Text Box 11"/>
          <p:cNvSpPr txBox="1">
            <a:spLocks noChangeArrowheads="1"/>
          </p:cNvSpPr>
          <p:nvPr/>
        </p:nvSpPr>
        <p:spPr>
          <a:xfrm>
            <a:off x="4859338" y="549275"/>
            <a:ext cx="3600450" cy="366713"/>
          </a:xfrm>
          <a:prstGeom prst="rect">
            <a:avLst/>
          </a:prstGeom>
          <a:noFill/>
          <a:ln w="9525">
            <a:noFill/>
            <a:miter lim="800000"/>
            <a:headEnd/>
            <a:tailEnd/>
          </a:ln>
        </p:spPr>
        <p:txBody>
          <a:bodyPr numCol="1">
            <a:spAutoFit/>
          </a:bodyPr>
          <a:lstStyle/>
          <a:p>
            <a:pPr>
              <a:spcBef>
                <a:spcPct val="50000"/>
              </a:spcBef>
            </a:pPr>
            <a:endParaRPr lang="da-DK" altLang="da-DK"/>
          </a:p>
        </p:txBody>
      </p:sp>
      <p:pic>
        <p:nvPicPr>
          <p:cNvPr id="23554" name="Picture 2" descr="https://gollander.dk/wp-content/uploads/2020/06/troels_med_dinobog.jpg"/>
          <p:cNvPicPr>
            <a:picLocks noChangeAspect="1" noChangeArrowheads="1"/>
          </p:cNvPicPr>
          <p:nvPr/>
        </p:nvPicPr>
        <p:blipFill>
          <a:blip r:embed="rId2" cstate="print"/>
          <a:srcRect/>
          <a:stretch>
            <a:fillRect/>
          </a:stretch>
        </p:blipFill>
        <p:spPr bwMode="auto">
          <a:xfrm>
            <a:off x="1115616" y="1628800"/>
            <a:ext cx="6667500" cy="5000625"/>
          </a:xfrm>
          <a:prstGeom prst="rect">
            <a:avLst/>
          </a:prstGeom>
          <a:noFill/>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p:cNvPicPr>
            <a:picLocks noChangeAspect="1" noChangeArrowheads="1"/>
          </p:cNvPicPr>
          <p:nvPr/>
        </p:nvPicPr>
        <p:blipFill>
          <a:blip r:embed="rId2" cstate="print"/>
          <a:srcRect/>
          <a:stretch>
            <a:fillRect/>
          </a:stretch>
        </p:blipFill>
        <p:spPr bwMode="auto">
          <a:xfrm>
            <a:off x="538163" y="0"/>
            <a:ext cx="8067675" cy="726757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p:cNvPicPr>
            <a:picLocks noChangeAspect="1" noChangeArrowheads="1"/>
          </p:cNvPicPr>
          <p:nvPr/>
        </p:nvPicPr>
        <p:blipFill>
          <a:blip r:embed="rId2" cstate="print"/>
          <a:srcRect/>
          <a:stretch>
            <a:fillRect/>
          </a:stretch>
        </p:blipFill>
        <p:spPr bwMode="auto">
          <a:xfrm>
            <a:off x="755576" y="0"/>
            <a:ext cx="7438404" cy="734780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p:cNvPicPr>
            <a:picLocks noChangeAspect="1" noChangeArrowheads="1"/>
          </p:cNvPicPr>
          <p:nvPr/>
        </p:nvPicPr>
        <p:blipFill>
          <a:blip r:embed="rId2" cstate="print"/>
          <a:srcRect/>
          <a:stretch>
            <a:fillRect/>
          </a:stretch>
        </p:blipFill>
        <p:spPr bwMode="auto">
          <a:xfrm>
            <a:off x="539552" y="0"/>
            <a:ext cx="7873503" cy="7246892"/>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p:cNvPicPr>
            <a:picLocks noChangeAspect="1" noChangeArrowheads="1"/>
          </p:cNvPicPr>
          <p:nvPr/>
        </p:nvPicPr>
        <p:blipFill>
          <a:blip r:embed="rId2" cstate="print"/>
          <a:srcRect/>
          <a:stretch>
            <a:fillRect/>
          </a:stretch>
        </p:blipFill>
        <p:spPr bwMode="auto">
          <a:xfrm>
            <a:off x="747713" y="0"/>
            <a:ext cx="7648575" cy="74866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2"/>
          <p:cNvPicPr>
            <a:picLocks noChangeAspect="1" noChangeArrowheads="1"/>
          </p:cNvPicPr>
          <p:nvPr/>
        </p:nvPicPr>
        <p:blipFill>
          <a:blip r:embed="rId2" cstate="print"/>
          <a:srcRect/>
          <a:stretch>
            <a:fillRect/>
          </a:stretch>
        </p:blipFill>
        <p:spPr bwMode="auto">
          <a:xfrm>
            <a:off x="683568" y="0"/>
            <a:ext cx="7625283" cy="730373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2" cstate="print"/>
          <a:srcRect/>
          <a:stretch>
            <a:fillRect/>
          </a:stretch>
        </p:blipFill>
        <p:spPr bwMode="auto">
          <a:xfrm>
            <a:off x="827584" y="0"/>
            <a:ext cx="7466979" cy="72231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p:cNvPicPr>
            <a:picLocks noChangeAspect="1" noChangeArrowheads="1"/>
          </p:cNvPicPr>
          <p:nvPr/>
        </p:nvPicPr>
        <p:blipFill>
          <a:blip r:embed="rId2" cstate="print"/>
          <a:srcRect/>
          <a:stretch>
            <a:fillRect/>
          </a:stretch>
        </p:blipFill>
        <p:spPr bwMode="auto">
          <a:xfrm>
            <a:off x="827584" y="0"/>
            <a:ext cx="7458025" cy="737515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cstate="print"/>
          <a:srcRect/>
          <a:stretch>
            <a:fillRect/>
          </a:stretch>
        </p:blipFill>
        <p:spPr bwMode="auto">
          <a:xfrm>
            <a:off x="495300" y="0"/>
            <a:ext cx="8153400" cy="7543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2"/>
          <p:cNvPicPr>
            <a:picLocks noChangeAspect="1" noChangeArrowheads="1"/>
          </p:cNvPicPr>
          <p:nvPr/>
        </p:nvPicPr>
        <p:blipFill>
          <a:blip r:embed="rId2" cstate="print"/>
          <a:srcRect/>
          <a:stretch>
            <a:fillRect/>
          </a:stretch>
        </p:blipFill>
        <p:spPr bwMode="auto">
          <a:xfrm>
            <a:off x="566738" y="0"/>
            <a:ext cx="8010525" cy="76962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2" cstate="print"/>
          <a:srcRect/>
          <a:stretch>
            <a:fillRect/>
          </a:stretch>
        </p:blipFill>
        <p:spPr bwMode="auto">
          <a:xfrm>
            <a:off x="1557338" y="300038"/>
            <a:ext cx="6029325" cy="62579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boks 3"/>
          <p:cNvSpPr txBox="1"/>
          <p:nvPr/>
        </p:nvSpPr>
        <p:spPr>
          <a:xfrm>
            <a:off x="467544" y="260648"/>
            <a:ext cx="8136904" cy="523220"/>
          </a:xfrm>
          <a:prstGeom prst="rect">
            <a:avLst/>
          </a:prstGeom>
          <a:noFill/>
        </p:spPr>
        <p:txBody>
          <a:bodyPr wrap="square" rtlCol="0">
            <a:spAutoFit/>
          </a:bodyPr>
          <a:lstStyle/>
          <a:p>
            <a:r>
              <a:rPr lang="da-DK" sz="2800" dirty="0" smtClean="0"/>
              <a:t>En af de seneste…</a:t>
            </a:r>
            <a:r>
              <a:rPr lang="da-DK" dirty="0" smtClean="0"/>
              <a:t> </a:t>
            </a:r>
            <a:endParaRPr lang="da-DK" dirty="0"/>
          </a:p>
        </p:txBody>
      </p:sp>
      <p:pic>
        <p:nvPicPr>
          <p:cNvPr id="22532" name="Picture 4" descr="https://imgcdn.saxo.com/_9788775497676/0x500"/>
          <p:cNvPicPr>
            <a:picLocks noChangeAspect="1" noChangeArrowheads="1"/>
          </p:cNvPicPr>
          <p:nvPr/>
        </p:nvPicPr>
        <p:blipFill>
          <a:blip r:embed="rId3" cstate="print"/>
          <a:srcRect/>
          <a:stretch>
            <a:fillRect/>
          </a:stretch>
        </p:blipFill>
        <p:spPr bwMode="auto">
          <a:xfrm>
            <a:off x="5079086" y="908720"/>
            <a:ext cx="3791220" cy="5400600"/>
          </a:xfrm>
          <a:prstGeom prst="rect">
            <a:avLst/>
          </a:prstGeom>
          <a:noFill/>
        </p:spPr>
      </p:pic>
      <p:pic>
        <p:nvPicPr>
          <p:cNvPr id="1026" name="Picture 2"/>
          <p:cNvPicPr>
            <a:picLocks noChangeAspect="1" noChangeArrowheads="1"/>
          </p:cNvPicPr>
          <p:nvPr/>
        </p:nvPicPr>
        <p:blipFill>
          <a:blip r:embed="rId4" cstate="print"/>
          <a:srcRect/>
          <a:stretch>
            <a:fillRect/>
          </a:stretch>
        </p:blipFill>
        <p:spPr bwMode="auto">
          <a:xfrm>
            <a:off x="611560" y="908720"/>
            <a:ext cx="4344637" cy="5432698"/>
          </a:xfrm>
          <a:prstGeom prst="rect">
            <a:avLst/>
          </a:prstGeom>
          <a:noFill/>
          <a:ln w="9525">
            <a:noFill/>
            <a:miter lim="800000"/>
            <a:headEnd/>
            <a:tailEnd/>
          </a:ln>
        </p:spPr>
      </p:pic>
      <p:graphicFrame>
        <p:nvGraphicFramePr>
          <p:cNvPr id="2" name="Object 2">
            <a:hlinkClick r:id="rId5" action="ppaction://hlinkfile"/>
          </p:cNvPr>
          <p:cNvGraphicFramePr>
            <a:graphicFrameLocks noChangeAspect="1"/>
          </p:cNvGraphicFramePr>
          <p:nvPr/>
        </p:nvGraphicFramePr>
        <p:xfrm>
          <a:off x="3491880" y="1052736"/>
          <a:ext cx="1292225" cy="555625"/>
        </p:xfrm>
        <a:graphic>
          <a:graphicData uri="http://schemas.openxmlformats.org/presentationml/2006/ole">
            <p:oleObj spid="_x0000_s2050" name="Pakke-Shell-objekt" showAsIcon="1" r:id="rId6" imgW="1291680" imgH="555480" progId="Package">
              <p:embed/>
            </p:oleObj>
          </a:graphicData>
        </a:graphic>
      </p:graphicFrame>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srcRect/>
          <a:stretch>
            <a:fillRect/>
          </a:stretch>
        </p:blipFill>
        <p:spPr bwMode="auto">
          <a:xfrm>
            <a:off x="1485900" y="419100"/>
            <a:ext cx="6172200" cy="60198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a:stretch>
            <a:fillRect/>
          </a:stretch>
        </p:blipFill>
        <p:spPr bwMode="auto">
          <a:xfrm>
            <a:off x="1662113" y="619125"/>
            <a:ext cx="5819775" cy="561975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a:stretch>
            <a:fillRect/>
          </a:stretch>
        </p:blipFill>
        <p:spPr bwMode="auto">
          <a:xfrm>
            <a:off x="1547813" y="414338"/>
            <a:ext cx="6048375" cy="60293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descr="http://asset.dr.dk/NR/rdonlyres/1C2621DC-D847-4640-A0DB-A67222DF7232/6108624/99f4fd5f78a04af384853b479b75c645_11526279395h.jpg"/>
          <p:cNvPicPr>
            <a:picLocks noChangeAspect="1" noChangeArrowheads="1"/>
          </p:cNvPicPr>
          <p:nvPr/>
        </p:nvPicPr>
        <p:blipFill>
          <a:blip r:embed="rId2" cstate="print"/>
          <a:srcRect/>
          <a:stretch>
            <a:fillRect/>
          </a:stretch>
        </p:blipFill>
        <p:spPr>
          <a:xfrm>
            <a:off x="53975" y="1412875"/>
            <a:ext cx="4518025" cy="2543175"/>
          </a:xfrm>
          <a:prstGeom prst="rect">
            <a:avLst/>
          </a:prstGeom>
          <a:noFill/>
          <a:ln w="9525">
            <a:noFill/>
            <a:miter lim="800000"/>
            <a:headEnd/>
            <a:tailEnd/>
          </a:ln>
        </p:spPr>
      </p:pic>
      <p:sp>
        <p:nvSpPr>
          <p:cNvPr id="17411" name="Rektangel 1"/>
          <p:cNvSpPr>
            <a:spLocks noChangeArrowheads="1"/>
          </p:cNvSpPr>
          <p:nvPr/>
        </p:nvSpPr>
        <p:spPr>
          <a:xfrm>
            <a:off x="-1588" y="6350"/>
            <a:ext cx="5576888" cy="1014413"/>
          </a:xfrm>
          <a:prstGeom prst="rect">
            <a:avLst/>
          </a:prstGeom>
          <a:noFill/>
          <a:ln w="9525">
            <a:noFill/>
            <a:miter lim="800000"/>
            <a:headEnd/>
            <a:tailEnd/>
          </a:ln>
        </p:spPr>
        <p:txBody>
          <a:bodyPr numCol="1">
            <a:spAutoFit/>
          </a:bodyPr>
          <a:lstStyle/>
          <a:p>
            <a:r>
              <a:rPr lang="da-DK" altLang="da-DK" sz="2000" b="1"/>
              <a:t>Flettepiger løb med Orlaprisen 2015</a:t>
            </a:r>
          </a:p>
          <a:p>
            <a:r>
              <a:rPr lang="da-DK" altLang="da-DK" sz="2000"/>
              <a:t>To veninder har flettet sig til succes, og nu får de også prisen for årets børnebog: Orlaprisen.</a:t>
            </a:r>
          </a:p>
        </p:txBody>
      </p:sp>
      <p:sp>
        <p:nvSpPr>
          <p:cNvPr id="3" name="Rektangel 2"/>
          <p:cNvSpPr/>
          <p:nvPr/>
        </p:nvSpPr>
        <p:spPr>
          <a:xfrm>
            <a:off x="4643438" y="1412875"/>
            <a:ext cx="4068762" cy="2462213"/>
          </a:xfrm>
          <a:prstGeom prst="rect">
            <a:avLst/>
          </a:prstGeom>
        </p:spPr>
        <p:txBody>
          <a:bodyPr numCol="1">
            <a:spAutoFit/>
          </a:bodyPr>
          <a:lstStyle/>
          <a:p>
            <a:pPr>
              <a:defRPr/>
            </a:pPr>
            <a:r>
              <a:rPr lang="da-DK" altLang="da-DK" sz="1400" cap="all" dirty="0">
                <a:cs typeface="+mn-cs"/>
              </a:rPr>
              <a:t>FAKTA OM FLETTEPIGERNE</a:t>
            </a:r>
          </a:p>
          <a:p>
            <a:pPr>
              <a:defRPr/>
            </a:pPr>
            <a:r>
              <a:rPr lang="da-DK" altLang="da-DK" sz="1400" dirty="0">
                <a:cs typeface="+mn-cs"/>
              </a:rPr>
              <a:t>Flettepigerne Laura Arnesen og Marie Wivel går i 9. klasse og er fra Hellerup.</a:t>
            </a:r>
          </a:p>
          <a:p>
            <a:pPr>
              <a:defRPr/>
            </a:pPr>
            <a:r>
              <a:rPr lang="da-DK" altLang="da-DK" sz="1400" dirty="0">
                <a:cs typeface="+mn-cs"/>
              </a:rPr>
              <a:t>Under lærerlockouten i april 2013 kedede Laura og Marie sig så meget, at de lagde videoer af deres fletteteknikker på nettet – det startede kæmpesuccesen.</a:t>
            </a:r>
          </a:p>
          <a:p>
            <a:pPr>
              <a:defRPr/>
            </a:pPr>
            <a:r>
              <a:rPr lang="da-DK" altLang="da-DK" sz="1400" dirty="0">
                <a:cs typeface="+mn-cs"/>
              </a:rPr>
              <a:t>På pigernes </a:t>
            </a:r>
            <a:r>
              <a:rPr lang="da-DK" altLang="da-DK" sz="1400" dirty="0" err="1">
                <a:cs typeface="+mn-cs"/>
              </a:rPr>
              <a:t>Youtube</a:t>
            </a:r>
            <a:r>
              <a:rPr lang="da-DK" altLang="da-DK" sz="1400" dirty="0">
                <a:cs typeface="+mn-cs"/>
              </a:rPr>
              <a:t>-kanal har flere af deres videoer over 150.000 visninger.</a:t>
            </a:r>
          </a:p>
          <a:p>
            <a:pPr>
              <a:defRPr/>
            </a:pPr>
            <a:r>
              <a:rPr lang="da-DK" altLang="da-DK" sz="1400" dirty="0">
                <a:cs typeface="+mn-cs"/>
              </a:rPr>
              <a:t>Bogen 'Fletninger' har ligget på toppen </a:t>
            </a:r>
          </a:p>
          <a:p>
            <a:pPr>
              <a:defRPr/>
            </a:pPr>
            <a:r>
              <a:rPr lang="da-DK" altLang="da-DK" sz="1400" dirty="0">
                <a:cs typeface="+mn-cs"/>
              </a:rPr>
              <a:t>af de danske bestsellerlister.</a:t>
            </a:r>
          </a:p>
        </p:txBody>
      </p:sp>
      <p:pic>
        <p:nvPicPr>
          <p:cNvPr id="17413" name="Picture 4" descr="https://d2mwmew8l8vj8u.cloudfront.net/ItemImage.aspx?ItemID=20427588&amp;width=500"/>
          <p:cNvPicPr>
            <a:picLocks noChangeAspect="1" noChangeArrowheads="1"/>
          </p:cNvPicPr>
          <p:nvPr/>
        </p:nvPicPr>
        <p:blipFill>
          <a:blip r:embed="rId3" cstate="print"/>
          <a:srcRect/>
          <a:stretch>
            <a:fillRect/>
          </a:stretch>
        </p:blipFill>
        <p:spPr>
          <a:xfrm>
            <a:off x="-1588" y="3754438"/>
            <a:ext cx="2413001" cy="3113087"/>
          </a:xfrm>
          <a:prstGeom prst="rect">
            <a:avLst/>
          </a:prstGeom>
          <a:noFill/>
          <a:ln w="9525">
            <a:noFill/>
            <a:miter lim="800000"/>
            <a:headEnd/>
            <a:tailEnd/>
          </a:ln>
        </p:spPr>
      </p:pic>
      <p:sp>
        <p:nvSpPr>
          <p:cNvPr id="17414" name="Tekstboks 3"/>
          <p:cNvSpPr txBox="1">
            <a:spLocks noChangeArrowheads="1"/>
          </p:cNvSpPr>
          <p:nvPr/>
        </p:nvSpPr>
        <p:spPr>
          <a:xfrm>
            <a:off x="3848100" y="4868863"/>
            <a:ext cx="3455988" cy="954087"/>
          </a:xfrm>
          <a:prstGeom prst="rect">
            <a:avLst/>
          </a:prstGeom>
          <a:noFill/>
          <a:ln w="9525">
            <a:noFill/>
            <a:miter lim="800000"/>
            <a:headEnd/>
            <a:tailEnd/>
          </a:ln>
        </p:spPr>
        <p:txBody>
          <a:bodyPr numCol="1">
            <a:spAutoFit/>
          </a:bodyPr>
          <a:lstStyle/>
          <a:p>
            <a:r>
              <a:rPr lang="da-DK" altLang="da-DK" sz="2800"/>
              <a:t>Hvad med dig?</a:t>
            </a:r>
          </a:p>
          <a:p>
            <a:r>
              <a:rPr lang="da-DK" altLang="da-DK" sz="2800"/>
              <a:t>Har du en god idé!</a:t>
            </a: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100 ideer til natur/teknologi i 1.-4. klasse"/>
          <p:cNvPicPr>
            <a:picLocks noChangeAspect="1" noChangeArrowheads="1"/>
          </p:cNvPicPr>
          <p:nvPr/>
        </p:nvPicPr>
        <p:blipFill>
          <a:blip r:embed="rId2" cstate="print"/>
          <a:srcRect/>
          <a:stretch>
            <a:fillRect/>
          </a:stretch>
        </p:blipFill>
        <p:spPr bwMode="auto">
          <a:xfrm>
            <a:off x="5868144" y="620688"/>
            <a:ext cx="3048000" cy="4333875"/>
          </a:xfrm>
          <a:prstGeom prst="rect">
            <a:avLst/>
          </a:prstGeom>
          <a:noFill/>
        </p:spPr>
      </p:pic>
      <p:sp>
        <p:nvSpPr>
          <p:cNvPr id="1035" name="Rectangle 11"/>
          <p:cNvSpPr>
            <a:spLocks noChangeArrowheads="1"/>
          </p:cNvSpPr>
          <p:nvPr/>
        </p:nvSpPr>
        <p:spPr bwMode="auto">
          <a:xfrm>
            <a:off x="0" y="352545"/>
            <a:ext cx="5652120" cy="6340197"/>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a-DK" sz="1400" b="0" i="0" u="none" strike="noStrike" cap="none" normalizeH="0" baseline="0" dirty="0" smtClean="0">
              <a:ln>
                <a:noFill/>
              </a:ln>
              <a:solidFill>
                <a:schemeClr val="tx1"/>
              </a:solidFill>
              <a:effectLst/>
              <a:latin typeface="inherit" charset="0"/>
              <a:ea typeface="Times New Roman" pitchFamily="18" charset="0"/>
              <a:cs typeface="Tahoma"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da-DK" sz="1400" dirty="0" smtClean="0">
              <a:latin typeface="inherit" charset="0"/>
              <a:ea typeface="Times New Roman" pitchFamily="18" charset="0"/>
              <a:cs typeface="Tahoma"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da-DK" sz="1400" b="0" i="0" u="none" strike="noStrike" cap="none" normalizeH="0" baseline="0" dirty="0" smtClean="0">
              <a:ln>
                <a:noFill/>
              </a:ln>
              <a:solidFill>
                <a:schemeClr val="tx1"/>
              </a:solidFill>
              <a:effectLst/>
              <a:latin typeface="inherit" charset="0"/>
              <a:ea typeface="Times New Roman" pitchFamily="18" charset="0"/>
              <a:cs typeface="Tahoma"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da-DK" sz="1400" dirty="0" smtClean="0">
              <a:latin typeface="inherit" charset="0"/>
              <a:ea typeface="Times New Roman" pitchFamily="18" charset="0"/>
              <a:cs typeface="Tahoma"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da-DK" sz="1400" b="0" i="0" u="none" strike="noStrike" cap="none" normalizeH="0" baseline="0" dirty="0" smtClean="0">
              <a:ln>
                <a:noFill/>
              </a:ln>
              <a:solidFill>
                <a:schemeClr val="tx1"/>
              </a:solidFill>
              <a:effectLst/>
              <a:latin typeface="inherit" charset="0"/>
              <a:ea typeface="Times New Roman" pitchFamily="18" charset="0"/>
              <a:cs typeface="Tahoma"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da-DK" sz="1400" b="0" i="0" u="none" strike="noStrike" cap="none" normalizeH="0" baseline="0" dirty="0" smtClean="0">
              <a:ln>
                <a:noFill/>
              </a:ln>
              <a:solidFill>
                <a:schemeClr val="tx1"/>
              </a:solidFill>
              <a:effectLst/>
              <a:latin typeface="inherit" charset="0"/>
              <a:ea typeface="Times New Roman" pitchFamily="18" charset="0"/>
              <a:cs typeface="Tahoma"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lang="da-DK" sz="1400" dirty="0" smtClean="0">
              <a:latin typeface="inherit" charset="0"/>
              <a:ea typeface="Times New Roman" pitchFamily="18" charset="0"/>
              <a:cs typeface="Tahoma"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da-DK" sz="1400" b="0" i="0" u="none" strike="noStrike" cap="none" normalizeH="0" baseline="0" dirty="0" smtClean="0">
                <a:ln>
                  <a:noFill/>
                </a:ln>
                <a:solidFill>
                  <a:schemeClr val="tx1"/>
                </a:solidFill>
                <a:effectLst/>
                <a:latin typeface="inherit" charset="0"/>
                <a:ea typeface="Times New Roman" pitchFamily="18" charset="0"/>
                <a:cs typeface="Tahoma" pitchFamily="34" charset="0"/>
              </a:rPr>
              <a:t>Dette materiale vil nok vække stor begejstring hos natur/teknik-lærere på indskolingstrinnet. Det består af 100 små eksperimenter, der er nemme at gennemføre og baserer sig på ting, der befinder sig rundt om os i hverdagen.</a:t>
            </a:r>
            <a:endParaRPr kumimoji="0" lang="da-DK"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a-DK" sz="1400" b="0" i="0" u="none" strike="noStrike" cap="none" normalizeH="0" baseline="0" dirty="0" smtClean="0">
                <a:ln>
                  <a:noFill/>
                </a:ln>
                <a:solidFill>
                  <a:schemeClr val="tx1"/>
                </a:solidFill>
                <a:effectLst/>
                <a:latin typeface="inherit" charset="0"/>
                <a:ea typeface="Times New Roman" pitchFamily="18" charset="0"/>
                <a:cs typeface="Tahoma" pitchFamily="34" charset="0"/>
              </a:rPr>
              <a:t>Materialet består af en kopiside til eleverne for hvert forsøg, hvortil der følger en minimal lærervejledning (en halv spalte per forsøg!). Der findes også meget enkle bestemmelsesnøgler, der kan tages med på turen. Tanken er, at eksperimenterne kan kobles til de emner, der almindeligvis arbejdes med på de respektive klassetrin i indskolingen som eksempelvis vand, luft, naturen, lys med mere.</a:t>
            </a:r>
            <a:endParaRPr kumimoji="0" lang="da-DK"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a-DK" sz="1400" b="0" i="0" u="none" strike="noStrike" cap="none" normalizeH="0" baseline="0" dirty="0" smtClean="0">
                <a:ln>
                  <a:noFill/>
                </a:ln>
                <a:solidFill>
                  <a:schemeClr val="tx1"/>
                </a:solidFill>
                <a:effectLst/>
                <a:latin typeface="inherit" charset="0"/>
                <a:ea typeface="Times New Roman" pitchFamily="18" charset="0"/>
                <a:cs typeface="Tahoma" pitchFamily="34" charset="0"/>
              </a:rPr>
              <a:t>Materialet kan anvendes, uanset hvilket undervisningsmateriale man benytter. Naturfagslærere er på evig udkig efter sådanne let tilgængelige eksperimenter, som gør det overskueligt for både elever og lærere at give sig i kast med det. Erfaringen fra denne anmelder er, at det typisk ikke er de mest overskuelige forsøg, der findes i natur/teknik-materialer, hvis et sådant overhovedet eksisterer på skolen, så det er en gevinst, hver gang man finder nogle på diverse museer eller på nettet.</a:t>
            </a:r>
            <a:endParaRPr kumimoji="0" lang="da-DK" sz="12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a-DK"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Med dette materiale kan alle være med, så nu er der ikke længere faglige, tidsmæssige eller økonomiske undskyldninger for ikke at prioritere det eksperimentelle arbejde i </a:t>
            </a:r>
            <a:r>
              <a:rPr kumimoji="0" lang="da-DK" sz="1400" b="0" i="0" u="none" strike="noStrike" cap="none" normalizeH="0" baseline="0" dirty="0" err="1" smtClean="0">
                <a:ln>
                  <a:noFill/>
                </a:ln>
                <a:solidFill>
                  <a:schemeClr val="tx1"/>
                </a:solidFill>
                <a:effectLst/>
                <a:latin typeface="Arial" pitchFamily="34" charset="0"/>
                <a:ea typeface="Times New Roman" pitchFamily="18" charset="0"/>
                <a:cs typeface="Arial" pitchFamily="34" charset="0"/>
              </a:rPr>
              <a:t>natur/teknik-faget</a:t>
            </a:r>
            <a:r>
              <a:rPr kumimoji="0" lang="da-DK" sz="1400" b="0" i="0" u="none" strike="noStrike" cap="none" normalizeH="0" baseline="0" dirty="0" smtClean="0">
                <a:ln>
                  <a:noFill/>
                </a:ln>
                <a:solidFill>
                  <a:schemeClr val="tx1"/>
                </a:solidFill>
                <a:effectLst/>
                <a:latin typeface="Arial" pitchFamily="34" charset="0"/>
                <a:ea typeface="Times New Roman" pitchFamily="18" charset="0"/>
                <a:cs typeface="Arial" pitchFamily="34" charset="0"/>
              </a:rPr>
              <a:t>. Måske skulle man binde den ind i et guldomslag?</a:t>
            </a:r>
            <a:endParaRPr kumimoji="0" lang="da-DK" sz="1800" b="0" i="0" u="none" strike="noStrike" cap="none" normalizeH="0" baseline="0" dirty="0" smtClean="0">
              <a:ln>
                <a:noFill/>
              </a:ln>
              <a:solidFill>
                <a:schemeClr val="tx1"/>
              </a:solidFill>
              <a:effectLst/>
              <a:latin typeface="Arial" pitchFamily="34" charset="0"/>
              <a:cs typeface="Arial" pitchFamily="34" charset="0"/>
            </a:endParaRPr>
          </a:p>
        </p:txBody>
      </p:sp>
      <p:sp>
        <p:nvSpPr>
          <p:cNvPr id="1036" name="Rectangle 12"/>
          <p:cNvSpPr>
            <a:spLocks noChangeArrowheads="1"/>
          </p:cNvSpPr>
          <p:nvPr/>
        </p:nvSpPr>
        <p:spPr bwMode="auto">
          <a:xfrm>
            <a:off x="0" y="-493531"/>
            <a:ext cx="5253972" cy="2383263"/>
          </a:xfrm>
          <a:prstGeom prst="rect">
            <a:avLst/>
          </a:prstGeom>
          <a:solidFill>
            <a:srgbClr val="FFFFFF"/>
          </a:solidFill>
          <a:ln w="9525">
            <a:noFill/>
            <a:miter lim="800000"/>
            <a:headEnd/>
            <a:tailEnd/>
          </a:ln>
          <a:effectLst/>
        </p:spPr>
        <p:txBody>
          <a:bodyPr vert="horz" wrap="square" lIns="91440" tIns="66654" rIns="95220" bIns="19044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da-DK" sz="3700" b="1" i="0" u="none" strike="noStrike" cap="none" normalizeH="0" baseline="0" dirty="0" smtClean="0">
              <a:ln>
                <a:noFill/>
              </a:ln>
              <a:solidFill>
                <a:schemeClr val="tx1"/>
              </a:solidFill>
              <a:effectLst/>
              <a:latin typeface="Impact" pitchFamily="34" charset="0"/>
              <a:cs typeface="Tahoma"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da-DK" sz="3700" b="1" i="0" u="none" strike="noStrike" cap="none" normalizeH="0" baseline="0" dirty="0" smtClean="0">
                <a:ln>
                  <a:noFill/>
                </a:ln>
                <a:solidFill>
                  <a:schemeClr val="tx1"/>
                </a:solidFill>
                <a:effectLst/>
                <a:latin typeface="Impact" pitchFamily="34" charset="0"/>
                <a:cs typeface="Tahoma" pitchFamily="34" charset="0"/>
              </a:rPr>
              <a:t>Guldforsøg</a:t>
            </a:r>
            <a:endParaRPr kumimoji="0" lang="da-DK" sz="24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a-DK" sz="1000" b="0" i="0" u="none" strike="noStrike" cap="none" normalizeH="0" baseline="0" dirty="0" smtClean="0">
                <a:ln>
                  <a:noFill/>
                </a:ln>
                <a:solidFill>
                  <a:schemeClr val="tx1"/>
                </a:solidFill>
                <a:effectLst/>
                <a:latin typeface="inherit" charset="0"/>
                <a:ea typeface="Times New Roman" pitchFamily="18" charset="0"/>
                <a:cs typeface="Tahoma" pitchFamily="34" charset="0"/>
              </a:rPr>
              <a:t>Af: Malene Schrøder</a:t>
            </a:r>
            <a:endParaRPr kumimoji="0" lang="da-DK" sz="18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a-DK" sz="1800" b="1" i="0" u="none" strike="noStrike" cap="none" normalizeH="0" baseline="0" dirty="0" smtClean="0">
                <a:ln>
                  <a:noFill/>
                </a:ln>
                <a:solidFill>
                  <a:schemeClr val="tx1"/>
                </a:solidFill>
                <a:effectLst/>
                <a:latin typeface="inherit" charset="0"/>
                <a:cs typeface="Tahoma" pitchFamily="34" charset="0"/>
              </a:rPr>
              <a:t>Forsøgskompendium gør det eksperimentelle </a:t>
            </a:r>
          </a:p>
          <a:p>
            <a:pPr marL="0" marR="0" lvl="0" indent="0" algn="l" defTabSz="914400" rtl="0" eaLnBrk="0" fontAlgn="base" latinLnBrk="0" hangingPunct="0">
              <a:lnSpc>
                <a:spcPct val="100000"/>
              </a:lnSpc>
              <a:spcBef>
                <a:spcPct val="0"/>
              </a:spcBef>
              <a:spcAft>
                <a:spcPct val="0"/>
              </a:spcAft>
              <a:buClrTx/>
              <a:buSzTx/>
              <a:buFontTx/>
              <a:buNone/>
              <a:tabLst/>
            </a:pPr>
            <a:r>
              <a:rPr kumimoji="0" lang="da-DK" sz="1800" b="1" i="0" u="none" strike="noStrike" cap="none" normalizeH="0" baseline="0" dirty="0" smtClean="0">
                <a:ln>
                  <a:noFill/>
                </a:ln>
                <a:solidFill>
                  <a:schemeClr val="tx1"/>
                </a:solidFill>
                <a:effectLst/>
                <a:latin typeface="inherit" charset="0"/>
                <a:cs typeface="Tahoma" pitchFamily="34" charset="0"/>
              </a:rPr>
              <a:t>arbejde let at håndtere i natur/teknik.</a:t>
            </a:r>
            <a:endParaRPr kumimoji="0" lang="da-DK" sz="1800" b="1" i="0" u="none" strike="noStrike" cap="none" normalizeH="0" baseline="0" dirty="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da-DK" sz="1800" b="0" i="0" u="none" strike="noStrike" cap="none" normalizeH="0" baseline="0" dirty="0" smtClean="0">
              <a:ln>
                <a:noFill/>
              </a:ln>
              <a:solidFill>
                <a:schemeClr val="tx1"/>
              </a:solidFill>
              <a:effectLst/>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kstboks 4"/>
          <p:cNvSpPr txBox="1"/>
          <p:nvPr/>
        </p:nvSpPr>
        <p:spPr>
          <a:xfrm>
            <a:off x="611560" y="0"/>
            <a:ext cx="8136904" cy="2800767"/>
          </a:xfrm>
          <a:prstGeom prst="rect">
            <a:avLst/>
          </a:prstGeom>
          <a:noFill/>
        </p:spPr>
        <p:txBody>
          <a:bodyPr wrap="square" rtlCol="0">
            <a:spAutoFit/>
          </a:bodyPr>
          <a:lstStyle/>
          <a:p>
            <a:pPr algn="ctr"/>
            <a:r>
              <a:rPr lang="da-DK" sz="2000" b="1" dirty="0" smtClean="0"/>
              <a:t>Lørdag den 29. marts kl. 11.00-12.30 </a:t>
            </a:r>
          </a:p>
          <a:p>
            <a:pPr algn="ctr"/>
            <a:r>
              <a:rPr lang="da-DK" sz="2000" dirty="0" smtClean="0"/>
              <a:t>kan du blive klogere på naturvidenskab i selskab med Max og Meta </a:t>
            </a:r>
          </a:p>
          <a:p>
            <a:pPr algn="ctr"/>
            <a:r>
              <a:rPr lang="da-DK" sz="2000" b="1" dirty="0" smtClean="0"/>
              <a:t>på Glostrup Bibliotek. </a:t>
            </a:r>
          </a:p>
          <a:p>
            <a:pPr algn="ctr"/>
            <a:r>
              <a:rPr lang="da-DK" sz="2000" dirty="0" smtClean="0"/>
              <a:t>Tegneren Lars-Ole </a:t>
            </a:r>
            <a:r>
              <a:rPr lang="da-DK" sz="2000" dirty="0" err="1" smtClean="0"/>
              <a:t>Nejstgaard</a:t>
            </a:r>
            <a:r>
              <a:rPr lang="da-DK" sz="2000" dirty="0" smtClean="0"/>
              <a:t> kommer også.   </a:t>
            </a:r>
          </a:p>
          <a:p>
            <a:pPr algn="ctr"/>
            <a:r>
              <a:rPr lang="da-DK" sz="2000" dirty="0" smtClean="0"/>
              <a:t>Der er en gratis bog til alle børn, der møder op!</a:t>
            </a:r>
          </a:p>
          <a:p>
            <a:pPr algn="ctr"/>
            <a:r>
              <a:rPr lang="da-DK" sz="2000" dirty="0" smtClean="0"/>
              <a:t>Hvis det ikke er helt overskyet, slutter vi af med at se på solformørkelsen. </a:t>
            </a:r>
          </a:p>
          <a:p>
            <a:endParaRPr lang="da-DK" dirty="0" smtClean="0"/>
          </a:p>
          <a:p>
            <a:endParaRPr lang="da-DK" dirty="0"/>
          </a:p>
        </p:txBody>
      </p:sp>
      <p:pic>
        <p:nvPicPr>
          <p:cNvPr id="19458" name="Picture 2"/>
          <p:cNvPicPr>
            <a:picLocks noChangeAspect="1" noChangeArrowheads="1"/>
          </p:cNvPicPr>
          <p:nvPr/>
        </p:nvPicPr>
        <p:blipFill>
          <a:blip r:embed="rId2" cstate="print"/>
          <a:srcRect/>
          <a:stretch>
            <a:fillRect/>
          </a:stretch>
        </p:blipFill>
        <p:spPr bwMode="auto">
          <a:xfrm>
            <a:off x="395536" y="2276872"/>
            <a:ext cx="5178152" cy="3883614"/>
          </a:xfrm>
          <a:prstGeom prst="rect">
            <a:avLst/>
          </a:prstGeom>
          <a:noFill/>
          <a:ln w="9525">
            <a:noFill/>
            <a:miter lim="800000"/>
            <a:headEnd/>
            <a:tailEnd/>
          </a:ln>
        </p:spPr>
      </p:pic>
      <p:pic>
        <p:nvPicPr>
          <p:cNvPr id="2" name="Picture 4"/>
          <p:cNvPicPr>
            <a:picLocks noChangeAspect="1" noChangeArrowheads="1"/>
          </p:cNvPicPr>
          <p:nvPr/>
        </p:nvPicPr>
        <p:blipFill>
          <a:blip r:embed="rId3" cstate="print"/>
          <a:srcRect l="25668" r="20088"/>
          <a:stretch>
            <a:fillRect/>
          </a:stretch>
        </p:blipFill>
        <p:spPr bwMode="auto">
          <a:xfrm>
            <a:off x="5724128" y="2276872"/>
            <a:ext cx="2880320" cy="392043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www.piranaforlag.dk/en/Produkter/~/media/PiranaBookCover/Omslag_bioweb.ashx"/>
          <p:cNvPicPr>
            <a:picLocks noChangeAspect="1" noChangeArrowheads="1"/>
          </p:cNvPicPr>
          <p:nvPr/>
        </p:nvPicPr>
        <p:blipFill>
          <a:blip r:embed="rId2" cstate="print"/>
          <a:srcRect/>
          <a:stretch>
            <a:fillRect/>
          </a:stretch>
        </p:blipFill>
        <p:spPr>
          <a:xfrm>
            <a:off x="3923928" y="476672"/>
            <a:ext cx="1648248" cy="2334225"/>
          </a:xfrm>
          <a:prstGeom prst="rect">
            <a:avLst/>
          </a:prstGeom>
          <a:noFill/>
          <a:ln w="9525">
            <a:noFill/>
            <a:miter lim="800000"/>
            <a:headEnd/>
            <a:tailEnd/>
          </a:ln>
        </p:spPr>
      </p:pic>
      <p:pic>
        <p:nvPicPr>
          <p:cNvPr id="3075" name="Picture 4" descr="http://www.piranaforlag.dk/en/Produkter/~/media/PiranaBookCover/fyskemomslag.ashx"/>
          <p:cNvPicPr>
            <a:picLocks noChangeAspect="1" noChangeArrowheads="1"/>
          </p:cNvPicPr>
          <p:nvPr/>
        </p:nvPicPr>
        <p:blipFill>
          <a:blip r:embed="rId3" cstate="print"/>
          <a:srcRect/>
          <a:stretch>
            <a:fillRect/>
          </a:stretch>
        </p:blipFill>
        <p:spPr>
          <a:xfrm>
            <a:off x="5724128" y="548680"/>
            <a:ext cx="1440160" cy="2330422"/>
          </a:xfrm>
          <a:prstGeom prst="rect">
            <a:avLst/>
          </a:prstGeom>
          <a:noFill/>
          <a:ln w="9525">
            <a:noFill/>
            <a:miter lim="800000"/>
            <a:headEnd/>
            <a:tailEnd/>
          </a:ln>
        </p:spPr>
      </p:pic>
      <p:pic>
        <p:nvPicPr>
          <p:cNvPr id="3076" name="Picture 6" descr="http://www.piranaforlag.dk/en/Produkter/~/media/PiranaBookCover/Skrmbillede%2020160729%20kl%20101435.ashx"/>
          <p:cNvPicPr>
            <a:picLocks noChangeAspect="1" noChangeArrowheads="1"/>
          </p:cNvPicPr>
          <p:nvPr/>
        </p:nvPicPr>
        <p:blipFill>
          <a:blip r:embed="rId4" cstate="print"/>
          <a:srcRect/>
          <a:stretch>
            <a:fillRect/>
          </a:stretch>
        </p:blipFill>
        <p:spPr>
          <a:xfrm>
            <a:off x="7308304" y="476672"/>
            <a:ext cx="1619672" cy="2296410"/>
          </a:xfrm>
          <a:prstGeom prst="rect">
            <a:avLst/>
          </a:prstGeom>
          <a:noFill/>
          <a:ln w="9525">
            <a:noFill/>
            <a:miter lim="800000"/>
            <a:headEnd/>
            <a:tailEnd/>
          </a:ln>
        </p:spPr>
      </p:pic>
      <p:pic>
        <p:nvPicPr>
          <p:cNvPr id="3077" name="Picture 8" descr="http://www.piranaforlag.dk/en/Produkter/~/media/PiranaBookCover/ntomslag_pirana_web.ashx"/>
          <p:cNvPicPr>
            <a:picLocks noChangeAspect="1" noChangeArrowheads="1"/>
          </p:cNvPicPr>
          <p:nvPr/>
        </p:nvPicPr>
        <p:blipFill>
          <a:blip r:embed="rId5" cstate="print"/>
          <a:srcRect/>
          <a:stretch>
            <a:fillRect/>
          </a:stretch>
        </p:blipFill>
        <p:spPr>
          <a:xfrm>
            <a:off x="0" y="2780928"/>
            <a:ext cx="1427163" cy="2022475"/>
          </a:xfrm>
          <a:prstGeom prst="rect">
            <a:avLst/>
          </a:prstGeom>
          <a:noFill/>
          <a:ln w="9525">
            <a:noFill/>
            <a:miter lim="800000"/>
            <a:headEnd/>
            <a:tailEnd/>
          </a:ln>
        </p:spPr>
      </p:pic>
      <p:pic>
        <p:nvPicPr>
          <p:cNvPr id="3078" name="Picture 10" descr="http://www.piranaforlag.dk/en/Produkter/~/media/PiranaBookCover/OmslagNattekB_web.ashx"/>
          <p:cNvPicPr>
            <a:picLocks noChangeAspect="1" noChangeArrowheads="1"/>
          </p:cNvPicPr>
          <p:nvPr/>
        </p:nvPicPr>
        <p:blipFill>
          <a:blip r:embed="rId6" cstate="print"/>
          <a:srcRect/>
          <a:stretch>
            <a:fillRect/>
          </a:stretch>
        </p:blipFill>
        <p:spPr>
          <a:xfrm>
            <a:off x="1475656" y="2780928"/>
            <a:ext cx="1423989" cy="2016224"/>
          </a:xfrm>
          <a:prstGeom prst="rect">
            <a:avLst/>
          </a:prstGeom>
          <a:noFill/>
          <a:ln w="9525">
            <a:noFill/>
            <a:miter lim="800000"/>
            <a:headEnd/>
            <a:tailEnd/>
          </a:ln>
        </p:spPr>
      </p:pic>
      <p:pic>
        <p:nvPicPr>
          <p:cNvPr id="3079" name="Picture 14" descr="http://www.piranaforlag.dk/en/Produkter/~/media/PiranaBookCover/nattenC_forside.ashx"/>
          <p:cNvPicPr>
            <a:picLocks noChangeAspect="1" noChangeArrowheads="1"/>
          </p:cNvPicPr>
          <p:nvPr/>
        </p:nvPicPr>
        <p:blipFill>
          <a:blip r:embed="rId7" cstate="print"/>
          <a:srcRect/>
          <a:stretch>
            <a:fillRect/>
          </a:stretch>
        </p:blipFill>
        <p:spPr>
          <a:xfrm>
            <a:off x="2987824" y="2780928"/>
            <a:ext cx="1440160" cy="2027329"/>
          </a:xfrm>
          <a:prstGeom prst="rect">
            <a:avLst/>
          </a:prstGeom>
          <a:noFill/>
          <a:ln w="9525">
            <a:noFill/>
            <a:miter lim="800000"/>
            <a:headEnd/>
            <a:tailEnd/>
          </a:ln>
        </p:spPr>
      </p:pic>
      <p:pic>
        <p:nvPicPr>
          <p:cNvPr id="3080" name="Picture 16" descr="http://www.piranaforlag.dk/en/Produkter/~/media/PiranaBookCover/forsidequiz_Bornholm_net.ashx"/>
          <p:cNvPicPr>
            <a:picLocks noChangeAspect="1" noChangeArrowheads="1"/>
          </p:cNvPicPr>
          <p:nvPr/>
        </p:nvPicPr>
        <p:blipFill>
          <a:blip r:embed="rId8" cstate="print"/>
          <a:srcRect/>
          <a:stretch>
            <a:fillRect/>
          </a:stretch>
        </p:blipFill>
        <p:spPr>
          <a:xfrm>
            <a:off x="0" y="4946650"/>
            <a:ext cx="1381125" cy="1911350"/>
          </a:xfrm>
          <a:prstGeom prst="rect">
            <a:avLst/>
          </a:prstGeom>
          <a:noFill/>
          <a:ln w="9525">
            <a:noFill/>
            <a:miter lim="800000"/>
            <a:headEnd/>
            <a:tailEnd/>
          </a:ln>
        </p:spPr>
      </p:pic>
      <p:pic>
        <p:nvPicPr>
          <p:cNvPr id="3081" name="Picture 18" descr="http://www.piranaforlag.dk/en/Produkter/~/media/PiranaBookCover/omslag_web.ashx"/>
          <p:cNvPicPr>
            <a:picLocks noChangeAspect="1" noChangeArrowheads="1"/>
          </p:cNvPicPr>
          <p:nvPr/>
        </p:nvPicPr>
        <p:blipFill>
          <a:blip r:embed="rId9" cstate="print"/>
          <a:srcRect/>
          <a:stretch>
            <a:fillRect/>
          </a:stretch>
        </p:blipFill>
        <p:spPr>
          <a:xfrm>
            <a:off x="1475656" y="4930775"/>
            <a:ext cx="1377950" cy="1927225"/>
          </a:xfrm>
          <a:prstGeom prst="rect">
            <a:avLst/>
          </a:prstGeom>
          <a:noFill/>
          <a:ln w="9525">
            <a:noFill/>
            <a:miter lim="800000"/>
            <a:headEnd/>
            <a:tailEnd/>
          </a:ln>
        </p:spPr>
      </p:pic>
      <p:pic>
        <p:nvPicPr>
          <p:cNvPr id="3082" name="Picture 10" descr="C:\Users\flukas\AppData\Local\Microsoft\Windows\Temporary Internet Files\Content.Outlook\4889HNAO\omslag_greenland_quiz.jpg"/>
          <p:cNvPicPr>
            <a:picLocks noChangeAspect="1" noChangeArrowheads="1"/>
          </p:cNvPicPr>
          <p:nvPr/>
        </p:nvPicPr>
        <p:blipFill>
          <a:blip r:embed="rId10" cstate="print"/>
          <a:srcRect/>
          <a:stretch>
            <a:fillRect/>
          </a:stretch>
        </p:blipFill>
        <p:spPr>
          <a:xfrm>
            <a:off x="2915816" y="4930775"/>
            <a:ext cx="1392238" cy="1927225"/>
          </a:xfrm>
          <a:prstGeom prst="rect">
            <a:avLst/>
          </a:prstGeom>
          <a:noFill/>
          <a:ln w="9525">
            <a:noFill/>
            <a:miter lim="800000"/>
            <a:headEnd/>
            <a:tailEnd/>
          </a:ln>
        </p:spPr>
      </p:pic>
      <p:pic>
        <p:nvPicPr>
          <p:cNvPr id="3083" name="Picture 11" descr="C:\Users\flukas\AppData\Local\Microsoft\Windows\Temporary Internet Files\Content.Outlook\4889HNAO\omslag_kbh_quiz.jpg"/>
          <p:cNvPicPr>
            <a:picLocks noChangeAspect="1" noChangeArrowheads="1"/>
          </p:cNvPicPr>
          <p:nvPr/>
        </p:nvPicPr>
        <p:blipFill>
          <a:blip r:embed="rId11" cstate="print"/>
          <a:srcRect/>
          <a:stretch>
            <a:fillRect/>
          </a:stretch>
        </p:blipFill>
        <p:spPr>
          <a:xfrm>
            <a:off x="4499992" y="4930775"/>
            <a:ext cx="1392237" cy="1927225"/>
          </a:xfrm>
          <a:prstGeom prst="rect">
            <a:avLst/>
          </a:prstGeom>
          <a:noFill/>
          <a:ln w="9525">
            <a:noFill/>
            <a:miter lim="800000"/>
            <a:headEnd/>
            <a:tailEnd/>
          </a:ln>
        </p:spPr>
      </p:pic>
      <p:sp>
        <p:nvSpPr>
          <p:cNvPr id="19458" name="AutoShape 2" descr="Pirana - Lær med Quizzer Fanø af Troels Gollander | Bog &amp; idé"/>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a-DK"/>
          </a:p>
        </p:txBody>
      </p:sp>
      <p:sp>
        <p:nvSpPr>
          <p:cNvPr id="19460" name="AutoShape 4" descr="Pirana - Lær med Quizzer Fanø af Troels Gollander | Bog &amp; idé"/>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da-DK"/>
          </a:p>
        </p:txBody>
      </p:sp>
      <p:pic>
        <p:nvPicPr>
          <p:cNvPr id="19462" name="Picture 6" descr="Pirana - Lær med Quizzer Fanø"/>
          <p:cNvPicPr>
            <a:picLocks noChangeAspect="1" noChangeArrowheads="1"/>
          </p:cNvPicPr>
          <p:nvPr/>
        </p:nvPicPr>
        <p:blipFill>
          <a:blip r:embed="rId12" cstate="print"/>
          <a:srcRect/>
          <a:stretch>
            <a:fillRect/>
          </a:stretch>
        </p:blipFill>
        <p:spPr bwMode="auto">
          <a:xfrm>
            <a:off x="6012160" y="4941168"/>
            <a:ext cx="1384619" cy="1916832"/>
          </a:xfrm>
          <a:prstGeom prst="rect">
            <a:avLst/>
          </a:prstGeom>
          <a:noFill/>
        </p:spPr>
      </p:pic>
      <p:pic>
        <p:nvPicPr>
          <p:cNvPr id="1027" name="Picture 3"/>
          <p:cNvPicPr>
            <a:picLocks noChangeAspect="1" noChangeArrowheads="1"/>
          </p:cNvPicPr>
          <p:nvPr/>
        </p:nvPicPr>
        <p:blipFill>
          <a:blip r:embed="rId13" cstate="print"/>
          <a:srcRect l="17294"/>
          <a:stretch>
            <a:fillRect/>
          </a:stretch>
        </p:blipFill>
        <p:spPr bwMode="auto">
          <a:xfrm>
            <a:off x="4499992" y="2780928"/>
            <a:ext cx="1411891" cy="1981097"/>
          </a:xfrm>
          <a:prstGeom prst="rect">
            <a:avLst/>
          </a:prstGeom>
          <a:noFill/>
          <a:ln w="9525">
            <a:noFill/>
            <a:miter lim="800000"/>
            <a:headEnd/>
            <a:tailEnd/>
          </a:ln>
        </p:spPr>
      </p:pic>
      <p:pic>
        <p:nvPicPr>
          <p:cNvPr id="1028" name="Picture 4"/>
          <p:cNvPicPr>
            <a:picLocks noChangeAspect="1" noChangeArrowheads="1"/>
          </p:cNvPicPr>
          <p:nvPr/>
        </p:nvPicPr>
        <p:blipFill>
          <a:blip r:embed="rId14" cstate="print"/>
          <a:srcRect l="13108"/>
          <a:stretch>
            <a:fillRect/>
          </a:stretch>
        </p:blipFill>
        <p:spPr bwMode="auto">
          <a:xfrm>
            <a:off x="6012160" y="2780928"/>
            <a:ext cx="1387950" cy="2016224"/>
          </a:xfrm>
          <a:prstGeom prst="rect">
            <a:avLst/>
          </a:prstGeom>
          <a:noFill/>
          <a:ln w="9525">
            <a:noFill/>
            <a:miter lim="800000"/>
            <a:headEnd/>
            <a:tailEnd/>
          </a:ln>
        </p:spPr>
      </p:pic>
      <p:pic>
        <p:nvPicPr>
          <p:cNvPr id="1029" name="Picture 5"/>
          <p:cNvPicPr>
            <a:picLocks noChangeAspect="1" noChangeArrowheads="1"/>
          </p:cNvPicPr>
          <p:nvPr/>
        </p:nvPicPr>
        <p:blipFill>
          <a:blip r:embed="rId15" cstate="print"/>
          <a:srcRect l="8166"/>
          <a:stretch>
            <a:fillRect/>
          </a:stretch>
        </p:blipFill>
        <p:spPr bwMode="auto">
          <a:xfrm>
            <a:off x="7524328" y="2780928"/>
            <a:ext cx="1619672" cy="2050467"/>
          </a:xfrm>
          <a:prstGeom prst="rect">
            <a:avLst/>
          </a:prstGeom>
          <a:noFill/>
          <a:ln w="9525">
            <a:noFill/>
            <a:miter lim="800000"/>
            <a:headEnd/>
            <a:tailEnd/>
          </a:ln>
        </p:spPr>
      </p:pic>
      <p:sp>
        <p:nvSpPr>
          <p:cNvPr id="20" name="Tekstboks 19"/>
          <p:cNvSpPr txBox="1"/>
          <p:nvPr/>
        </p:nvSpPr>
        <p:spPr>
          <a:xfrm>
            <a:off x="0" y="0"/>
            <a:ext cx="9252520" cy="523220"/>
          </a:xfrm>
          <a:prstGeom prst="rect">
            <a:avLst/>
          </a:prstGeom>
          <a:noFill/>
        </p:spPr>
        <p:txBody>
          <a:bodyPr wrap="square" rtlCol="0">
            <a:spAutoFit/>
          </a:bodyPr>
          <a:lstStyle/>
          <a:p>
            <a:pPr algn="ctr"/>
            <a:r>
              <a:rPr lang="da-DK" sz="2800" dirty="0" smtClean="0"/>
              <a:t>Læs og quiz dig klogere på en sjov måde</a:t>
            </a:r>
          </a:p>
        </p:txBody>
      </p:sp>
      <p:pic>
        <p:nvPicPr>
          <p:cNvPr id="29698" name="Picture 2" descr="Pirana - Lær med Quizzer Universet"/>
          <p:cNvPicPr>
            <a:picLocks noChangeAspect="1" noChangeArrowheads="1"/>
          </p:cNvPicPr>
          <p:nvPr/>
        </p:nvPicPr>
        <p:blipFill>
          <a:blip r:embed="rId16" cstate="print"/>
          <a:srcRect/>
          <a:stretch>
            <a:fillRect/>
          </a:stretch>
        </p:blipFill>
        <p:spPr bwMode="auto">
          <a:xfrm>
            <a:off x="7596336" y="4947903"/>
            <a:ext cx="1372196" cy="1910097"/>
          </a:xfrm>
          <a:prstGeom prst="rect">
            <a:avLst/>
          </a:prstGeom>
          <a:noFill/>
        </p:spPr>
      </p:pic>
      <p:pic>
        <p:nvPicPr>
          <p:cNvPr id="20482" name="Picture 2" descr="Pirana - Lær med Quizzer Dinosaurer og andre fortidsdyr"/>
          <p:cNvPicPr>
            <a:picLocks noChangeAspect="1" noChangeArrowheads="1"/>
          </p:cNvPicPr>
          <p:nvPr/>
        </p:nvPicPr>
        <p:blipFill>
          <a:blip r:embed="rId17" cstate="print"/>
          <a:srcRect/>
          <a:stretch>
            <a:fillRect/>
          </a:stretch>
        </p:blipFill>
        <p:spPr bwMode="auto">
          <a:xfrm>
            <a:off x="2051720" y="476672"/>
            <a:ext cx="1675823" cy="2304256"/>
          </a:xfrm>
          <a:prstGeom prst="rect">
            <a:avLst/>
          </a:prstGeom>
          <a:noFill/>
        </p:spPr>
      </p:pic>
      <p:pic>
        <p:nvPicPr>
          <p:cNvPr id="20483" name="Picture 3"/>
          <p:cNvPicPr>
            <a:picLocks noChangeAspect="1" noChangeArrowheads="1"/>
          </p:cNvPicPr>
          <p:nvPr/>
        </p:nvPicPr>
        <p:blipFill>
          <a:blip r:embed="rId18" cstate="print"/>
          <a:srcRect/>
          <a:stretch>
            <a:fillRect/>
          </a:stretch>
        </p:blipFill>
        <p:spPr bwMode="auto">
          <a:xfrm>
            <a:off x="107504" y="404664"/>
            <a:ext cx="1691680" cy="235257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descr="6C613B4A"/>
          <p:cNvPicPr>
            <a:picLocks noChangeAspect="1" noChangeArrowheads="1"/>
          </p:cNvPicPr>
          <p:nvPr/>
        </p:nvPicPr>
        <p:blipFill>
          <a:blip r:embed="rId2" cstate="print"/>
          <a:srcRect t="9721" r="3510"/>
          <a:stretch>
            <a:fillRect/>
          </a:stretch>
        </p:blipFill>
        <p:spPr bwMode="auto">
          <a:xfrm>
            <a:off x="0" y="827747"/>
            <a:ext cx="4520822" cy="6030253"/>
          </a:xfrm>
          <a:prstGeom prst="rect">
            <a:avLst/>
          </a:prstGeom>
          <a:noFill/>
          <a:ln w="9525">
            <a:noFill/>
            <a:miter lim="800000"/>
            <a:headEnd/>
            <a:tailEnd/>
          </a:ln>
        </p:spPr>
      </p:pic>
      <p:sp>
        <p:nvSpPr>
          <p:cNvPr id="6" name="Tekstboks 5"/>
          <p:cNvSpPr txBox="1"/>
          <p:nvPr/>
        </p:nvSpPr>
        <p:spPr>
          <a:xfrm>
            <a:off x="0" y="116632"/>
            <a:ext cx="8568952" cy="523220"/>
          </a:xfrm>
          <a:prstGeom prst="rect">
            <a:avLst/>
          </a:prstGeom>
          <a:noFill/>
        </p:spPr>
        <p:txBody>
          <a:bodyPr wrap="square" rtlCol="0">
            <a:spAutoFit/>
          </a:bodyPr>
          <a:lstStyle/>
          <a:p>
            <a:pPr algn="ctr"/>
            <a:r>
              <a:rPr lang="da-DK" sz="2800" dirty="0" err="1" smtClean="0"/>
              <a:t>Pirana</a:t>
            </a:r>
            <a:r>
              <a:rPr lang="da-DK" sz="2800" dirty="0" smtClean="0"/>
              <a:t> </a:t>
            </a:r>
            <a:r>
              <a:rPr lang="da-DK" sz="2800" dirty="0" err="1" smtClean="0"/>
              <a:t>nat/tek</a:t>
            </a:r>
            <a:r>
              <a:rPr lang="da-DK" sz="2800" dirty="0" smtClean="0"/>
              <a:t> A og Kroppen </a:t>
            </a:r>
            <a:endParaRPr lang="da-DK" sz="2800" dirty="0"/>
          </a:p>
        </p:txBody>
      </p:sp>
      <p:pic>
        <p:nvPicPr>
          <p:cNvPr id="19457" name="Picture 1"/>
          <p:cNvPicPr>
            <a:picLocks noChangeAspect="1" noChangeArrowheads="1"/>
          </p:cNvPicPr>
          <p:nvPr/>
        </p:nvPicPr>
        <p:blipFill>
          <a:blip r:embed="rId3" cstate="print"/>
          <a:srcRect/>
          <a:stretch>
            <a:fillRect/>
          </a:stretch>
        </p:blipFill>
        <p:spPr bwMode="auto">
          <a:xfrm>
            <a:off x="4644007" y="836712"/>
            <a:ext cx="4464603" cy="602128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srcRect l="4457" r="2994"/>
          <a:stretch>
            <a:fillRect/>
          </a:stretch>
        </p:blipFill>
        <p:spPr bwMode="auto">
          <a:xfrm>
            <a:off x="-90264" y="-27384"/>
            <a:ext cx="4590256" cy="6885384"/>
          </a:xfrm>
          <a:prstGeom prst="rect">
            <a:avLst/>
          </a:prstGeom>
          <a:noFill/>
          <a:ln w="9525">
            <a:noFill/>
            <a:miter lim="800000"/>
            <a:headEnd/>
            <a:tailEnd/>
          </a:ln>
        </p:spPr>
      </p:pic>
      <p:pic>
        <p:nvPicPr>
          <p:cNvPr id="22531" name="Picture 3"/>
          <p:cNvPicPr>
            <a:picLocks noChangeAspect="1" noChangeArrowheads="1"/>
          </p:cNvPicPr>
          <p:nvPr/>
        </p:nvPicPr>
        <p:blipFill>
          <a:blip r:embed="rId3" cstate="print"/>
          <a:srcRect l="2371" r="2231"/>
          <a:stretch>
            <a:fillRect/>
          </a:stretch>
        </p:blipFill>
        <p:spPr bwMode="auto">
          <a:xfrm>
            <a:off x="4439843" y="0"/>
            <a:ext cx="4694748"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ekstboks 1"/>
          <p:cNvSpPr txBox="1">
            <a:spLocks noChangeArrowheads="1"/>
          </p:cNvSpPr>
          <p:nvPr/>
        </p:nvSpPr>
        <p:spPr>
          <a:xfrm>
            <a:off x="103188" y="490538"/>
            <a:ext cx="8485187" cy="768350"/>
          </a:xfrm>
          <a:prstGeom prst="rect">
            <a:avLst/>
          </a:prstGeom>
          <a:noFill/>
          <a:ln w="9525">
            <a:noFill/>
            <a:miter lim="800000"/>
            <a:headEnd/>
            <a:tailEnd/>
          </a:ln>
        </p:spPr>
        <p:txBody>
          <a:bodyPr numCol="1">
            <a:spAutoFit/>
          </a:bodyPr>
          <a:lstStyle/>
          <a:p>
            <a:pPr algn="ctr"/>
            <a:r>
              <a:rPr lang="da-DK" altLang="da-DK" sz="4400" dirty="0"/>
              <a:t>Fem forskellige serier</a:t>
            </a:r>
          </a:p>
        </p:txBody>
      </p:sp>
      <p:sp>
        <p:nvSpPr>
          <p:cNvPr id="6147" name="Tekstboks 3"/>
          <p:cNvSpPr txBox="1">
            <a:spLocks noChangeArrowheads="1"/>
          </p:cNvSpPr>
          <p:nvPr/>
        </p:nvSpPr>
        <p:spPr>
          <a:xfrm>
            <a:off x="395288" y="3212976"/>
            <a:ext cx="1527175" cy="461665"/>
          </a:xfrm>
          <a:prstGeom prst="rect">
            <a:avLst/>
          </a:prstGeom>
          <a:noFill/>
          <a:ln w="9525">
            <a:noFill/>
            <a:miter lim="800000"/>
            <a:headEnd/>
            <a:tailEnd/>
          </a:ln>
        </p:spPr>
        <p:txBody>
          <a:bodyPr wrap="square" numCol="1">
            <a:spAutoFit/>
          </a:bodyPr>
          <a:lstStyle/>
          <a:p>
            <a:r>
              <a:rPr lang="da-DK" altLang="da-DK" sz="1200" dirty="0" err="1"/>
              <a:t>Fagfilur</a:t>
            </a:r>
            <a:r>
              <a:rPr lang="da-DK" altLang="da-DK" sz="1200" dirty="0"/>
              <a:t> </a:t>
            </a:r>
            <a:r>
              <a:rPr lang="da-DK" altLang="da-DK" sz="1200" dirty="0" smtClean="0"/>
              <a:t> </a:t>
            </a:r>
          </a:p>
          <a:p>
            <a:r>
              <a:rPr lang="da-DK" altLang="da-DK" sz="1200" dirty="0" err="1" smtClean="0"/>
              <a:t>Lettal</a:t>
            </a:r>
            <a:r>
              <a:rPr lang="da-DK" altLang="da-DK" sz="1200" dirty="0" smtClean="0"/>
              <a:t> </a:t>
            </a:r>
            <a:r>
              <a:rPr lang="da-DK" altLang="da-DK" sz="1200" dirty="0"/>
              <a:t>max 15</a:t>
            </a:r>
          </a:p>
        </p:txBody>
      </p:sp>
      <p:sp>
        <p:nvSpPr>
          <p:cNvPr id="6148" name="Tekstboks 13"/>
          <p:cNvSpPr txBox="1">
            <a:spLocks noChangeArrowheads="1"/>
          </p:cNvSpPr>
          <p:nvPr/>
        </p:nvSpPr>
        <p:spPr>
          <a:xfrm>
            <a:off x="1331640" y="6525344"/>
            <a:ext cx="2232247" cy="276999"/>
          </a:xfrm>
          <a:prstGeom prst="rect">
            <a:avLst/>
          </a:prstGeom>
          <a:noFill/>
          <a:ln w="9525">
            <a:noFill/>
            <a:miter lim="800000"/>
            <a:headEnd/>
            <a:tailEnd/>
          </a:ln>
        </p:spPr>
        <p:txBody>
          <a:bodyPr wrap="square" numCol="1">
            <a:spAutoFit/>
          </a:bodyPr>
          <a:lstStyle/>
          <a:p>
            <a:r>
              <a:rPr lang="da-DK" altLang="da-DK" sz="1200" dirty="0"/>
              <a:t>De små </a:t>
            </a:r>
            <a:r>
              <a:rPr lang="da-DK" altLang="da-DK" sz="1200" dirty="0" smtClean="0"/>
              <a:t>fagbøger</a:t>
            </a:r>
            <a:endParaRPr lang="da-DK" altLang="da-DK" sz="1200" dirty="0"/>
          </a:p>
        </p:txBody>
      </p:sp>
      <p:sp>
        <p:nvSpPr>
          <p:cNvPr id="6149" name="Tekstboks 5"/>
          <p:cNvSpPr txBox="1">
            <a:spLocks noChangeArrowheads="1"/>
          </p:cNvSpPr>
          <p:nvPr/>
        </p:nvSpPr>
        <p:spPr>
          <a:xfrm>
            <a:off x="5220072" y="6525344"/>
            <a:ext cx="2304257" cy="276999"/>
          </a:xfrm>
          <a:prstGeom prst="rect">
            <a:avLst/>
          </a:prstGeom>
          <a:noFill/>
          <a:ln w="9525">
            <a:noFill/>
            <a:miter lim="800000"/>
            <a:headEnd/>
            <a:tailEnd/>
          </a:ln>
        </p:spPr>
        <p:txBody>
          <a:bodyPr wrap="square" numCol="1">
            <a:spAutoFit/>
          </a:bodyPr>
          <a:lstStyle/>
          <a:p>
            <a:r>
              <a:rPr lang="da-DK" altLang="da-DK" sz="1200" dirty="0"/>
              <a:t>De store </a:t>
            </a:r>
            <a:r>
              <a:rPr lang="da-DK" altLang="da-DK" sz="1200" dirty="0" smtClean="0"/>
              <a:t>fagbøger</a:t>
            </a:r>
            <a:endParaRPr lang="da-DK" altLang="da-DK" sz="1200" dirty="0"/>
          </a:p>
        </p:txBody>
      </p:sp>
      <p:sp>
        <p:nvSpPr>
          <p:cNvPr id="6150" name="Tekstboks 6"/>
          <p:cNvSpPr txBox="1">
            <a:spLocks noChangeArrowheads="1"/>
          </p:cNvSpPr>
          <p:nvPr/>
        </p:nvSpPr>
        <p:spPr>
          <a:xfrm>
            <a:off x="3635896" y="3356993"/>
            <a:ext cx="1872208" cy="461665"/>
          </a:xfrm>
          <a:prstGeom prst="rect">
            <a:avLst/>
          </a:prstGeom>
          <a:noFill/>
          <a:ln w="9525">
            <a:noFill/>
            <a:miter lim="800000"/>
            <a:headEnd/>
            <a:tailEnd/>
          </a:ln>
        </p:spPr>
        <p:txBody>
          <a:bodyPr wrap="square" numCol="1">
            <a:spAutoFit/>
          </a:bodyPr>
          <a:lstStyle/>
          <a:p>
            <a:r>
              <a:rPr lang="da-DK" altLang="da-DK" sz="1200" dirty="0"/>
              <a:t>Første </a:t>
            </a:r>
            <a:r>
              <a:rPr lang="da-DK" altLang="da-DK" sz="1200" dirty="0" smtClean="0"/>
              <a:t>Fakta </a:t>
            </a:r>
            <a:endParaRPr lang="da-DK" altLang="da-DK" sz="1200" dirty="0"/>
          </a:p>
          <a:p>
            <a:r>
              <a:rPr lang="da-DK" altLang="da-DK" sz="1200" dirty="0" smtClean="0"/>
              <a:t>Lix </a:t>
            </a:r>
            <a:r>
              <a:rPr lang="da-DK" altLang="da-DK" sz="1200" dirty="0"/>
              <a:t>cirka 10</a:t>
            </a:r>
          </a:p>
        </p:txBody>
      </p:sp>
      <p:sp>
        <p:nvSpPr>
          <p:cNvPr id="6151" name="Tekstboks 8"/>
          <p:cNvSpPr txBox="1">
            <a:spLocks noChangeArrowheads="1"/>
          </p:cNvSpPr>
          <p:nvPr/>
        </p:nvSpPr>
        <p:spPr>
          <a:xfrm>
            <a:off x="6660232" y="3356992"/>
            <a:ext cx="1728192" cy="461665"/>
          </a:xfrm>
          <a:prstGeom prst="rect">
            <a:avLst/>
          </a:prstGeom>
          <a:noFill/>
          <a:ln w="9525">
            <a:noFill/>
            <a:miter lim="800000"/>
            <a:headEnd/>
            <a:tailEnd/>
          </a:ln>
        </p:spPr>
        <p:txBody>
          <a:bodyPr wrap="square" numCol="1">
            <a:spAutoFit/>
          </a:bodyPr>
          <a:lstStyle/>
          <a:p>
            <a:r>
              <a:rPr lang="da-DK" altLang="da-DK" sz="1200" dirty="0"/>
              <a:t>Faktisk! </a:t>
            </a:r>
            <a:r>
              <a:rPr lang="da-DK" altLang="da-DK" sz="1200" dirty="0" smtClean="0"/>
              <a:t> </a:t>
            </a:r>
            <a:endParaRPr lang="da-DK" altLang="da-DK" sz="1200" dirty="0"/>
          </a:p>
          <a:p>
            <a:r>
              <a:rPr lang="da-DK" altLang="da-DK" sz="1200" dirty="0" smtClean="0"/>
              <a:t>Lix </a:t>
            </a:r>
            <a:r>
              <a:rPr lang="da-DK" altLang="da-DK" sz="1200" dirty="0"/>
              <a:t>cirka 15</a:t>
            </a:r>
          </a:p>
        </p:txBody>
      </p:sp>
      <p:pic>
        <p:nvPicPr>
          <p:cNvPr id="6152" name="Picture 16" descr="https://www.bog-ide.dk/scommerce/images/abe-864785.jpg?i=864785"/>
          <p:cNvPicPr>
            <a:picLocks noChangeAspect="1" noChangeArrowheads="1"/>
          </p:cNvPicPr>
          <p:nvPr/>
        </p:nvPicPr>
        <p:blipFill>
          <a:blip r:embed="rId2" cstate="print"/>
          <a:srcRect/>
          <a:stretch>
            <a:fillRect/>
          </a:stretch>
        </p:blipFill>
        <p:spPr>
          <a:xfrm>
            <a:off x="107504" y="1268760"/>
            <a:ext cx="2068513" cy="1931988"/>
          </a:xfrm>
          <a:prstGeom prst="rect">
            <a:avLst/>
          </a:prstGeom>
          <a:noFill/>
          <a:ln w="9525">
            <a:noFill/>
            <a:miter lim="800000"/>
            <a:headEnd/>
            <a:tailEnd/>
          </a:ln>
        </p:spPr>
      </p:pic>
      <p:pic>
        <p:nvPicPr>
          <p:cNvPr id="6154" name="Picture 24" descr="https://d1ixebpu9pg2je.cloudfront.net/images/cover/750x/193309"/>
          <p:cNvPicPr>
            <a:picLocks noChangeAspect="1" noChangeArrowheads="1"/>
          </p:cNvPicPr>
          <p:nvPr/>
        </p:nvPicPr>
        <p:blipFill>
          <a:blip r:embed="rId3" cstate="print"/>
          <a:srcRect/>
          <a:stretch>
            <a:fillRect/>
          </a:stretch>
        </p:blipFill>
        <p:spPr>
          <a:xfrm>
            <a:off x="3635896" y="1268760"/>
            <a:ext cx="1585912" cy="1973263"/>
          </a:xfrm>
          <a:prstGeom prst="rect">
            <a:avLst/>
          </a:prstGeom>
          <a:noFill/>
          <a:ln w="9525">
            <a:noFill/>
            <a:miter lim="800000"/>
            <a:headEnd/>
            <a:tailEnd/>
          </a:ln>
        </p:spPr>
      </p:pic>
      <p:pic>
        <p:nvPicPr>
          <p:cNvPr id="6156" name="Picture 22" descr="https://imgcdn.saxo.com/_9788702056495/0x500"/>
          <p:cNvPicPr>
            <a:picLocks noChangeAspect="1" noChangeArrowheads="1"/>
          </p:cNvPicPr>
          <p:nvPr/>
        </p:nvPicPr>
        <p:blipFill>
          <a:blip r:embed="rId4" cstate="print"/>
          <a:srcRect/>
          <a:stretch>
            <a:fillRect/>
          </a:stretch>
        </p:blipFill>
        <p:spPr>
          <a:xfrm>
            <a:off x="5364088" y="3789040"/>
            <a:ext cx="1944216" cy="2714462"/>
          </a:xfrm>
          <a:prstGeom prst="rect">
            <a:avLst/>
          </a:prstGeom>
          <a:noFill/>
          <a:ln w="9525">
            <a:noFill/>
            <a:miter lim="800000"/>
            <a:headEnd/>
            <a:tailEnd/>
          </a:ln>
        </p:spPr>
      </p:pic>
      <p:pic>
        <p:nvPicPr>
          <p:cNvPr id="6157" name="Picture 18" descr="https://imgcdn.saxo.com/_9788702292565/0x500"/>
          <p:cNvPicPr>
            <a:picLocks noChangeAspect="1" noChangeArrowheads="1"/>
          </p:cNvPicPr>
          <p:nvPr/>
        </p:nvPicPr>
        <p:blipFill>
          <a:blip r:embed="rId5" cstate="print"/>
          <a:srcRect/>
          <a:stretch>
            <a:fillRect/>
          </a:stretch>
        </p:blipFill>
        <p:spPr>
          <a:xfrm>
            <a:off x="1259632" y="3861048"/>
            <a:ext cx="2458174" cy="2592288"/>
          </a:xfrm>
          <a:prstGeom prst="rect">
            <a:avLst/>
          </a:prstGeom>
          <a:noFill/>
          <a:ln w="9525">
            <a:noFill/>
            <a:miter lim="800000"/>
            <a:headEnd/>
            <a:tailEnd/>
          </a:ln>
        </p:spPr>
      </p:pic>
      <p:pic>
        <p:nvPicPr>
          <p:cNvPr id="40962" name="Picture 2" descr="Tennis"/>
          <p:cNvPicPr>
            <a:picLocks noChangeAspect="1" noChangeArrowheads="1"/>
          </p:cNvPicPr>
          <p:nvPr/>
        </p:nvPicPr>
        <p:blipFill>
          <a:blip r:embed="rId6" cstate="print"/>
          <a:srcRect/>
          <a:stretch>
            <a:fillRect/>
          </a:stretch>
        </p:blipFill>
        <p:spPr bwMode="auto">
          <a:xfrm>
            <a:off x="6588224" y="1268760"/>
            <a:ext cx="1391816" cy="1931145"/>
          </a:xfrm>
          <a:prstGeom prst="rect">
            <a:avLst/>
          </a:prstGeom>
          <a:noFill/>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Standarddesign">
  <a:themeElements>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andarddesign">
      <a:majorFont>
        <a:latin typeface="Arial"/>
        <a:ea typeface=""/>
        <a:cs typeface=""/>
      </a:majorFont>
      <a:minorFont>
        <a:latin typeface="Arial"/>
        <a:ea typeface=""/>
        <a:cs typeface=""/>
      </a:minorFont>
    </a:fontScheme>
    <a:fmtScheme name="Kont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andard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andard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andard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andard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andard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andard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andard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3859</TotalTime>
  <Words>703</Words>
  <Application>Microsoft Office PowerPoint</Application>
  <PresentationFormat>Skærmshow (4:3)</PresentationFormat>
  <Paragraphs>125</Paragraphs>
  <Slides>55</Slides>
  <Notes>0</Notes>
  <HiddenSlides>0</HiddenSlides>
  <MMClips>0</MMClips>
  <ScaleCrop>false</ScaleCrop>
  <HeadingPairs>
    <vt:vector size="6" baseType="variant">
      <vt:variant>
        <vt:lpstr>Tema</vt:lpstr>
      </vt:variant>
      <vt:variant>
        <vt:i4>1</vt:i4>
      </vt:variant>
      <vt:variant>
        <vt:lpstr>Integrerede OLE-servere</vt:lpstr>
      </vt:variant>
      <vt:variant>
        <vt:i4>1</vt:i4>
      </vt:variant>
      <vt:variant>
        <vt:lpstr>Diastitler</vt:lpstr>
      </vt:variant>
      <vt:variant>
        <vt:i4>55</vt:i4>
      </vt:variant>
    </vt:vector>
  </HeadingPairs>
  <TitlesOfParts>
    <vt:vector size="57" baseType="lpstr">
      <vt:lpstr>Standarddesign</vt:lpstr>
      <vt:lpstr>Pakke-Shell-objekt</vt:lpstr>
      <vt:lpstr>Dias nummer 1</vt:lpstr>
      <vt:lpstr>Dias nummer 2</vt:lpstr>
      <vt:lpstr>Dias nummer 3</vt:lpstr>
      <vt:lpstr>Dias nummer 4</vt:lpstr>
      <vt:lpstr>Dias nummer 5</vt:lpstr>
      <vt:lpstr>Dias nummer 6</vt:lpstr>
      <vt:lpstr>Dias nummer 7</vt:lpstr>
      <vt:lpstr>Dias nummer 8</vt:lpstr>
      <vt:lpstr>Dias nummer 9</vt:lpstr>
      <vt:lpstr>Dias nummer 10</vt:lpstr>
      <vt:lpstr>Dias nummer 11</vt:lpstr>
      <vt:lpstr>Dias nummer 12</vt:lpstr>
      <vt:lpstr>Dias nummer 13</vt:lpstr>
      <vt:lpstr>Dias nummer 14</vt:lpstr>
      <vt:lpstr>Dias nummer 15</vt:lpstr>
      <vt:lpstr>Dias nummer 16</vt:lpstr>
      <vt:lpstr>Dias nummer 17</vt:lpstr>
      <vt:lpstr>Dias nummer 18</vt:lpstr>
      <vt:lpstr>Dias nummer 19</vt:lpstr>
      <vt:lpstr>Dias nummer 20</vt:lpstr>
      <vt:lpstr>Dias nummer 21</vt:lpstr>
      <vt:lpstr>Dias nummer 22</vt:lpstr>
      <vt:lpstr>Dias nummer 23</vt:lpstr>
      <vt:lpstr>Dias nummer 24</vt:lpstr>
      <vt:lpstr>Dias nummer 25</vt:lpstr>
      <vt:lpstr>Dias nummer 26</vt:lpstr>
      <vt:lpstr>Dias nummer 27</vt:lpstr>
      <vt:lpstr>Dias nummer 28</vt:lpstr>
      <vt:lpstr>Dias nummer 29</vt:lpstr>
      <vt:lpstr>Dias nummer 30</vt:lpstr>
      <vt:lpstr>Dias nummer 31</vt:lpstr>
      <vt:lpstr>Dias nummer 32</vt:lpstr>
      <vt:lpstr>Dias nummer 33</vt:lpstr>
      <vt:lpstr>Dias nummer 34</vt:lpstr>
      <vt:lpstr>Dias nummer 35</vt:lpstr>
      <vt:lpstr>Dias nummer 36</vt:lpstr>
      <vt:lpstr>Dias nummer 37</vt:lpstr>
      <vt:lpstr>Dias nummer 38</vt:lpstr>
      <vt:lpstr>Dias nummer 39</vt:lpstr>
      <vt:lpstr>Dias nummer 40</vt:lpstr>
      <vt:lpstr>Dias nummer 41</vt:lpstr>
      <vt:lpstr>Dias nummer 42</vt:lpstr>
      <vt:lpstr>Dias nummer 43</vt:lpstr>
      <vt:lpstr>Dias nummer 44</vt:lpstr>
      <vt:lpstr>Dias nummer 45</vt:lpstr>
      <vt:lpstr>Dias nummer 46</vt:lpstr>
      <vt:lpstr>Dias nummer 47</vt:lpstr>
      <vt:lpstr>Dias nummer 48</vt:lpstr>
      <vt:lpstr>Dias nummer 49</vt:lpstr>
      <vt:lpstr>Dias nummer 50</vt:lpstr>
      <vt:lpstr>Dias nummer 51</vt:lpstr>
      <vt:lpstr>Dias nummer 52</vt:lpstr>
      <vt:lpstr>Dias nummer 53</vt:lpstr>
      <vt:lpstr>Dias nummer 54</vt:lpstr>
      <vt:lpstr>Dias nummer 55</vt:lpstr>
    </vt:vector>
  </TitlesOfParts>
  <Company>Privat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Dias nummer 1</dc:title>
  <dc:creator>Troels Gollander</dc:creator>
  <cp:lastModifiedBy>Gollander</cp:lastModifiedBy>
  <cp:revision>269</cp:revision>
  <dcterms:created xsi:type="dcterms:W3CDTF">2010-09-23T08:10:37Z</dcterms:created>
  <dcterms:modified xsi:type="dcterms:W3CDTF">2025-03-25T18:47:59Z</dcterms:modified>
</cp:coreProperties>
</file>